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76" r:id="rId2"/>
    <p:sldId id="277" r:id="rId3"/>
    <p:sldId id="278" r:id="rId4"/>
    <p:sldId id="279" r:id="rId5"/>
    <p:sldId id="280" r:id="rId6"/>
    <p:sldId id="281" r:id="rId7"/>
    <p:sldId id="282" r:id="rId8"/>
    <p:sldId id="283" r:id="rId9"/>
    <p:sldId id="284" r:id="rId10"/>
  </p:sldIdLst>
  <p:sldSz cx="9144000" cy="5143500" type="screen16x9"/>
  <p:notesSz cx="10058400" cy="7772400"/>
  <p:defaultTextStyle>
    <a:defPPr>
      <a:defRPr kern="0"/>
    </a:defPPr>
  </p:defaultTextStyle>
  <p:extLst>
    <p:ext uri="{EFAFB233-063F-42B5-8137-9DF3F51BA10A}">
      <p15:sldGuideLst xmlns:p15="http://schemas.microsoft.com/office/powerpoint/2012/main">
        <p15:guide id="1" orient="horz" pos="19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694"/>
    <a:srgbClr val="03A9FD"/>
    <a:srgbClr val="1C164A"/>
    <a:srgbClr val="0497E7"/>
    <a:srgbClr val="FF00B5"/>
    <a:srgbClr val="0286D1"/>
    <a:srgbClr val="1A7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B55F08-6FC7-4CFA-AA48-80BCBB78F984}" v="24" dt="2023-04-26T18:39:10.55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38" d="100"/>
          <a:sy n="138" d="100"/>
        </p:scale>
        <p:origin x="756" y="108"/>
      </p:cViewPr>
      <p:guideLst>
        <p:guide orient="horz" pos="190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 Crawford" userId="2eefe0c0-3ac2-427a-8435-227972be2581" providerId="ADAL" clId="{0BDA911D-9C10-4C5A-BAFE-F3E0946A4E0D}"/>
    <pc:docChg chg="undo custSel addSld modSld">
      <pc:chgData name="Kristen Crawford" userId="2eefe0c0-3ac2-427a-8435-227972be2581" providerId="ADAL" clId="{0BDA911D-9C10-4C5A-BAFE-F3E0946A4E0D}" dt="2023-04-20T15:13:12.237" v="278" actId="13926"/>
      <pc:docMkLst>
        <pc:docMk/>
      </pc:docMkLst>
      <pc:sldChg chg="modSp mod">
        <pc:chgData name="Kristen Crawford" userId="2eefe0c0-3ac2-427a-8435-227972be2581" providerId="ADAL" clId="{0BDA911D-9C10-4C5A-BAFE-F3E0946A4E0D}" dt="2023-04-20T15:11:07.218" v="113" actId="13926"/>
        <pc:sldMkLst>
          <pc:docMk/>
          <pc:sldMk cId="286606170" sldId="267"/>
        </pc:sldMkLst>
        <pc:spChg chg="mod">
          <ac:chgData name="Kristen Crawford" userId="2eefe0c0-3ac2-427a-8435-227972be2581" providerId="ADAL" clId="{0BDA911D-9C10-4C5A-BAFE-F3E0946A4E0D}" dt="2023-04-20T15:11:07.218" v="113" actId="13926"/>
          <ac:spMkLst>
            <pc:docMk/>
            <pc:sldMk cId="286606170" sldId="267"/>
            <ac:spMk id="17" creationId="{D7F5D93C-24AA-4140-A3BB-594345F0C504}"/>
          </ac:spMkLst>
        </pc:spChg>
      </pc:sldChg>
      <pc:sldChg chg="modSp mod">
        <pc:chgData name="Kristen Crawford" userId="2eefe0c0-3ac2-427a-8435-227972be2581" providerId="ADAL" clId="{0BDA911D-9C10-4C5A-BAFE-F3E0946A4E0D}" dt="2023-04-20T15:12:24.933" v="276" actId="13926"/>
        <pc:sldMkLst>
          <pc:docMk/>
          <pc:sldMk cId="2427283575" sldId="272"/>
        </pc:sldMkLst>
        <pc:spChg chg="mod">
          <ac:chgData name="Kristen Crawford" userId="2eefe0c0-3ac2-427a-8435-227972be2581" providerId="ADAL" clId="{0BDA911D-9C10-4C5A-BAFE-F3E0946A4E0D}" dt="2023-04-20T15:12:24.933" v="276" actId="13926"/>
          <ac:spMkLst>
            <pc:docMk/>
            <pc:sldMk cId="2427283575" sldId="272"/>
            <ac:spMk id="17" creationId="{684D0032-C970-48D8-8852-388D49DFC776}"/>
          </ac:spMkLst>
        </pc:spChg>
      </pc:sldChg>
      <pc:sldChg chg="modSp mod">
        <pc:chgData name="Kristen Crawford" userId="2eefe0c0-3ac2-427a-8435-227972be2581" providerId="ADAL" clId="{0BDA911D-9C10-4C5A-BAFE-F3E0946A4E0D}" dt="2023-04-20T15:12:36.121" v="277" actId="13926"/>
        <pc:sldMkLst>
          <pc:docMk/>
          <pc:sldMk cId="1166883159" sldId="273"/>
        </pc:sldMkLst>
        <pc:spChg chg="mod">
          <ac:chgData name="Kristen Crawford" userId="2eefe0c0-3ac2-427a-8435-227972be2581" providerId="ADAL" clId="{0BDA911D-9C10-4C5A-BAFE-F3E0946A4E0D}" dt="2023-04-20T15:12:36.121" v="277" actId="13926"/>
          <ac:spMkLst>
            <pc:docMk/>
            <pc:sldMk cId="1166883159" sldId="273"/>
            <ac:spMk id="29" creationId="{9E6E9237-5FB4-448A-A9CF-919C7561F9C5}"/>
          </ac:spMkLst>
        </pc:spChg>
      </pc:sldChg>
      <pc:sldChg chg="modSp mod">
        <pc:chgData name="Kristen Crawford" userId="2eefe0c0-3ac2-427a-8435-227972be2581" providerId="ADAL" clId="{0BDA911D-9C10-4C5A-BAFE-F3E0946A4E0D}" dt="2023-04-20T15:13:12.237" v="278" actId="13926"/>
        <pc:sldMkLst>
          <pc:docMk/>
          <pc:sldMk cId="137708197" sldId="274"/>
        </pc:sldMkLst>
        <pc:spChg chg="mod">
          <ac:chgData name="Kristen Crawford" userId="2eefe0c0-3ac2-427a-8435-227972be2581" providerId="ADAL" clId="{0BDA911D-9C10-4C5A-BAFE-F3E0946A4E0D}" dt="2023-04-20T15:13:12.237" v="278" actId="13926"/>
          <ac:spMkLst>
            <pc:docMk/>
            <pc:sldMk cId="137708197" sldId="274"/>
            <ac:spMk id="3" creationId="{00000000-0000-0000-0000-000000000000}"/>
          </ac:spMkLst>
        </pc:spChg>
      </pc:sldChg>
      <pc:sldChg chg="addSp delSp modSp new mod modClrScheme chgLayout">
        <pc:chgData name="Kristen Crawford" userId="2eefe0c0-3ac2-427a-8435-227972be2581" providerId="ADAL" clId="{0BDA911D-9C10-4C5A-BAFE-F3E0946A4E0D}" dt="2023-04-20T15:08:49.714" v="16" actId="1076"/>
        <pc:sldMkLst>
          <pc:docMk/>
          <pc:sldMk cId="3083539526" sldId="276"/>
        </pc:sldMkLst>
        <pc:picChg chg="add del mod">
          <ac:chgData name="Kristen Crawford" userId="2eefe0c0-3ac2-427a-8435-227972be2581" providerId="ADAL" clId="{0BDA911D-9C10-4C5A-BAFE-F3E0946A4E0D}" dt="2023-04-20T15:08:25.194" v="9" actId="478"/>
          <ac:picMkLst>
            <pc:docMk/>
            <pc:sldMk cId="3083539526" sldId="276"/>
            <ac:picMk id="3" creationId="{29D72794-84B2-484A-E1FA-856B12907E44}"/>
          </ac:picMkLst>
        </pc:picChg>
        <pc:picChg chg="add mod">
          <ac:chgData name="Kristen Crawford" userId="2eefe0c0-3ac2-427a-8435-227972be2581" providerId="ADAL" clId="{0BDA911D-9C10-4C5A-BAFE-F3E0946A4E0D}" dt="2023-04-20T15:08:49.714" v="16" actId="1076"/>
          <ac:picMkLst>
            <pc:docMk/>
            <pc:sldMk cId="3083539526" sldId="276"/>
            <ac:picMk id="5" creationId="{E56BE67A-E24D-AEDA-E191-5C306AE55928}"/>
          </ac:picMkLst>
        </pc:picChg>
      </pc:sldChg>
      <pc:sldChg chg="addSp delSp modSp add mod">
        <pc:chgData name="Kristen Crawford" userId="2eefe0c0-3ac2-427a-8435-227972be2581" providerId="ADAL" clId="{0BDA911D-9C10-4C5A-BAFE-F3E0946A4E0D}" dt="2023-04-20T15:12:00.599" v="275" actId="1076"/>
        <pc:sldMkLst>
          <pc:docMk/>
          <pc:sldMk cId="2674951891" sldId="277"/>
        </pc:sldMkLst>
        <pc:spChg chg="add mod">
          <ac:chgData name="Kristen Crawford" userId="2eefe0c0-3ac2-427a-8435-227972be2581" providerId="ADAL" clId="{0BDA911D-9C10-4C5A-BAFE-F3E0946A4E0D}" dt="2023-04-20T15:12:00.599" v="275" actId="1076"/>
          <ac:spMkLst>
            <pc:docMk/>
            <pc:sldMk cId="2674951891" sldId="277"/>
            <ac:spMk id="2" creationId="{53757554-37FC-97D9-47F4-94E021374A20}"/>
          </ac:spMkLst>
        </pc:spChg>
        <pc:picChg chg="del">
          <ac:chgData name="Kristen Crawford" userId="2eefe0c0-3ac2-427a-8435-227972be2581" providerId="ADAL" clId="{0BDA911D-9C10-4C5A-BAFE-F3E0946A4E0D}" dt="2023-04-20T15:11:18.930" v="115" actId="478"/>
          <ac:picMkLst>
            <pc:docMk/>
            <pc:sldMk cId="2674951891" sldId="277"/>
            <ac:picMk id="5" creationId="{E56BE67A-E24D-AEDA-E191-5C306AE55928}"/>
          </ac:picMkLst>
        </pc:picChg>
      </pc:sldChg>
    </pc:docChg>
  </pc:docChgLst>
  <pc:docChgLst>
    <pc:chgData name="Kristen Crawford" userId="2eefe0c0-3ac2-427a-8435-227972be2581" providerId="ADAL" clId="{5EB55F08-6FC7-4CFA-AA48-80BCBB78F984}"/>
    <pc:docChg chg="undo custSel addSld delSld modSld">
      <pc:chgData name="Kristen Crawford" userId="2eefe0c0-3ac2-427a-8435-227972be2581" providerId="ADAL" clId="{5EB55F08-6FC7-4CFA-AA48-80BCBB78F984}" dt="2023-04-26T18:40:39.708" v="908" actId="20577"/>
      <pc:docMkLst>
        <pc:docMk/>
      </pc:docMkLst>
      <pc:sldChg chg="del">
        <pc:chgData name="Kristen Crawford" userId="2eefe0c0-3ac2-427a-8435-227972be2581" providerId="ADAL" clId="{5EB55F08-6FC7-4CFA-AA48-80BCBB78F984}" dt="2023-04-26T18:17:19.502" v="0" actId="2696"/>
        <pc:sldMkLst>
          <pc:docMk/>
          <pc:sldMk cId="0" sldId="256"/>
        </pc:sldMkLst>
      </pc:sldChg>
      <pc:sldChg chg="del">
        <pc:chgData name="Kristen Crawford" userId="2eefe0c0-3ac2-427a-8435-227972be2581" providerId="ADAL" clId="{5EB55F08-6FC7-4CFA-AA48-80BCBB78F984}" dt="2023-04-26T18:23:46.171" v="86" actId="2696"/>
        <pc:sldMkLst>
          <pc:docMk/>
          <pc:sldMk cId="0" sldId="259"/>
        </pc:sldMkLst>
      </pc:sldChg>
      <pc:sldChg chg="del">
        <pc:chgData name="Kristen Crawford" userId="2eefe0c0-3ac2-427a-8435-227972be2581" providerId="ADAL" clId="{5EB55F08-6FC7-4CFA-AA48-80BCBB78F984}" dt="2023-04-26T18:34:34.844" v="818" actId="2696"/>
        <pc:sldMkLst>
          <pc:docMk/>
          <pc:sldMk cId="0" sldId="265"/>
        </pc:sldMkLst>
      </pc:sldChg>
      <pc:sldChg chg="del">
        <pc:chgData name="Kristen Crawford" userId="2eefe0c0-3ac2-427a-8435-227972be2581" providerId="ADAL" clId="{5EB55F08-6FC7-4CFA-AA48-80BCBB78F984}" dt="2023-04-26T18:18:10.452" v="6" actId="2696"/>
        <pc:sldMkLst>
          <pc:docMk/>
          <pc:sldMk cId="286606170" sldId="267"/>
        </pc:sldMkLst>
      </pc:sldChg>
      <pc:sldChg chg="del">
        <pc:chgData name="Kristen Crawford" userId="2eefe0c0-3ac2-427a-8435-227972be2581" providerId="ADAL" clId="{5EB55F08-6FC7-4CFA-AA48-80BCBB78F984}" dt="2023-04-26T18:20:02.524" v="43" actId="2696"/>
        <pc:sldMkLst>
          <pc:docMk/>
          <pc:sldMk cId="4066287391" sldId="268"/>
        </pc:sldMkLst>
      </pc:sldChg>
      <pc:sldChg chg="del">
        <pc:chgData name="Kristen Crawford" userId="2eefe0c0-3ac2-427a-8435-227972be2581" providerId="ADAL" clId="{5EB55F08-6FC7-4CFA-AA48-80BCBB78F984}" dt="2023-04-26T18:19:24.441" v="30" actId="2696"/>
        <pc:sldMkLst>
          <pc:docMk/>
          <pc:sldMk cId="1794263677" sldId="269"/>
        </pc:sldMkLst>
      </pc:sldChg>
      <pc:sldChg chg="del">
        <pc:chgData name="Kristen Crawford" userId="2eefe0c0-3ac2-427a-8435-227972be2581" providerId="ADAL" clId="{5EB55F08-6FC7-4CFA-AA48-80BCBB78F984}" dt="2023-04-26T18:20:58.168" v="57" actId="2696"/>
        <pc:sldMkLst>
          <pc:docMk/>
          <pc:sldMk cId="2427283575" sldId="272"/>
        </pc:sldMkLst>
      </pc:sldChg>
      <pc:sldChg chg="del">
        <pc:chgData name="Kristen Crawford" userId="2eefe0c0-3ac2-427a-8435-227972be2581" providerId="ADAL" clId="{5EB55F08-6FC7-4CFA-AA48-80BCBB78F984}" dt="2023-04-26T18:22:54.184" v="80" actId="2696"/>
        <pc:sldMkLst>
          <pc:docMk/>
          <pc:sldMk cId="1166883159" sldId="273"/>
        </pc:sldMkLst>
      </pc:sldChg>
      <pc:sldChg chg="del">
        <pc:chgData name="Kristen Crawford" userId="2eefe0c0-3ac2-427a-8435-227972be2581" providerId="ADAL" clId="{5EB55F08-6FC7-4CFA-AA48-80BCBB78F984}" dt="2023-04-26T18:24:41.604" v="97" actId="2696"/>
        <pc:sldMkLst>
          <pc:docMk/>
          <pc:sldMk cId="137708197" sldId="274"/>
        </pc:sldMkLst>
      </pc:sldChg>
      <pc:sldChg chg="del">
        <pc:chgData name="Kristen Crawford" userId="2eefe0c0-3ac2-427a-8435-227972be2581" providerId="ADAL" clId="{5EB55F08-6FC7-4CFA-AA48-80BCBB78F984}" dt="2023-04-26T18:21:36.314" v="68" actId="2696"/>
        <pc:sldMkLst>
          <pc:docMk/>
          <pc:sldMk cId="844651196" sldId="275"/>
        </pc:sldMkLst>
      </pc:sldChg>
      <pc:sldChg chg="addSp modSp mod">
        <pc:chgData name="Kristen Crawford" userId="2eefe0c0-3ac2-427a-8435-227972be2581" providerId="ADAL" clId="{5EB55F08-6FC7-4CFA-AA48-80BCBB78F984}" dt="2023-04-26T18:36:40.873" v="855" actId="1076"/>
        <pc:sldMkLst>
          <pc:docMk/>
          <pc:sldMk cId="3083539526" sldId="276"/>
        </pc:sldMkLst>
        <pc:spChg chg="add mod">
          <ac:chgData name="Kristen Crawford" userId="2eefe0c0-3ac2-427a-8435-227972be2581" providerId="ADAL" clId="{5EB55F08-6FC7-4CFA-AA48-80BCBB78F984}" dt="2023-04-26T18:36:35.461" v="854" actId="1076"/>
          <ac:spMkLst>
            <pc:docMk/>
            <pc:sldMk cId="3083539526" sldId="276"/>
            <ac:spMk id="2" creationId="{AD728FD3-97AB-8869-4D77-82F1CE1669F0}"/>
          </ac:spMkLst>
        </pc:spChg>
        <pc:picChg chg="mod">
          <ac:chgData name="Kristen Crawford" userId="2eefe0c0-3ac2-427a-8435-227972be2581" providerId="ADAL" clId="{5EB55F08-6FC7-4CFA-AA48-80BCBB78F984}" dt="2023-04-26T18:36:40.873" v="855" actId="1076"/>
          <ac:picMkLst>
            <pc:docMk/>
            <pc:sldMk cId="3083539526" sldId="276"/>
            <ac:picMk id="5" creationId="{E56BE67A-E24D-AEDA-E191-5C306AE55928}"/>
          </ac:picMkLst>
        </pc:picChg>
      </pc:sldChg>
      <pc:sldChg chg="addSp modSp">
        <pc:chgData name="Kristen Crawford" userId="2eefe0c0-3ac2-427a-8435-227972be2581" providerId="ADAL" clId="{5EB55F08-6FC7-4CFA-AA48-80BCBB78F984}" dt="2023-04-26T18:39:10.556" v="883"/>
        <pc:sldMkLst>
          <pc:docMk/>
          <pc:sldMk cId="2674951891" sldId="277"/>
        </pc:sldMkLst>
        <pc:spChg chg="add mod">
          <ac:chgData name="Kristen Crawford" userId="2eefe0c0-3ac2-427a-8435-227972be2581" providerId="ADAL" clId="{5EB55F08-6FC7-4CFA-AA48-80BCBB78F984}" dt="2023-04-26T18:39:10.556" v="883"/>
          <ac:spMkLst>
            <pc:docMk/>
            <pc:sldMk cId="2674951891" sldId="277"/>
            <ac:spMk id="3" creationId="{67C0DD7C-3357-E961-A3C1-DDA11A057C10}"/>
          </ac:spMkLst>
        </pc:spChg>
      </pc:sldChg>
      <pc:sldChg chg="addSp delSp modSp add mod">
        <pc:chgData name="Kristen Crawford" userId="2eefe0c0-3ac2-427a-8435-227972be2581" providerId="ADAL" clId="{5EB55F08-6FC7-4CFA-AA48-80BCBB78F984}" dt="2023-04-26T18:40:39.708" v="908" actId="20577"/>
        <pc:sldMkLst>
          <pc:docMk/>
          <pc:sldMk cId="2472645750" sldId="278"/>
        </pc:sldMkLst>
        <pc:spChg chg="del">
          <ac:chgData name="Kristen Crawford" userId="2eefe0c0-3ac2-427a-8435-227972be2581" providerId="ADAL" clId="{5EB55F08-6FC7-4CFA-AA48-80BCBB78F984}" dt="2023-04-26T18:17:43.060" v="2" actId="478"/>
          <ac:spMkLst>
            <pc:docMk/>
            <pc:sldMk cId="2472645750" sldId="278"/>
            <ac:spMk id="2" creationId="{53757554-37FC-97D9-47F4-94E021374A20}"/>
          </ac:spMkLst>
        </pc:spChg>
        <pc:spChg chg="add mod">
          <ac:chgData name="Kristen Crawford" userId="2eefe0c0-3ac2-427a-8435-227972be2581" providerId="ADAL" clId="{5EB55F08-6FC7-4CFA-AA48-80BCBB78F984}" dt="2023-04-26T18:17:49.145" v="3"/>
          <ac:spMkLst>
            <pc:docMk/>
            <pc:sldMk cId="2472645750" sldId="278"/>
            <ac:spMk id="3" creationId="{4AD4DFC7-E781-B33C-2D63-DA1172AAAF88}"/>
          </ac:spMkLst>
        </pc:spChg>
        <pc:spChg chg="add mod">
          <ac:chgData name="Kristen Crawford" userId="2eefe0c0-3ac2-427a-8435-227972be2581" providerId="ADAL" clId="{5EB55F08-6FC7-4CFA-AA48-80BCBB78F984}" dt="2023-04-26T18:39:56.201" v="901" actId="20577"/>
          <ac:spMkLst>
            <pc:docMk/>
            <pc:sldMk cId="2472645750" sldId="278"/>
            <ac:spMk id="4" creationId="{E9F68DEC-6868-DA8D-872F-86277692077B}"/>
          </ac:spMkLst>
        </pc:spChg>
        <pc:spChg chg="add mod">
          <ac:chgData name="Kristen Crawford" userId="2eefe0c0-3ac2-427a-8435-227972be2581" providerId="ADAL" clId="{5EB55F08-6FC7-4CFA-AA48-80BCBB78F984}" dt="2023-04-26T18:40:39.708" v="908" actId="20577"/>
          <ac:spMkLst>
            <pc:docMk/>
            <pc:sldMk cId="2472645750" sldId="278"/>
            <ac:spMk id="5" creationId="{2CF294B4-6197-E376-BB2D-9060AD3E5314}"/>
          </ac:spMkLst>
        </pc:spChg>
        <pc:spChg chg="add mod">
          <ac:chgData name="Kristen Crawford" userId="2eefe0c0-3ac2-427a-8435-227972be2581" providerId="ADAL" clId="{5EB55F08-6FC7-4CFA-AA48-80BCBB78F984}" dt="2023-04-26T18:40:34.578" v="905" actId="20577"/>
          <ac:spMkLst>
            <pc:docMk/>
            <pc:sldMk cId="2472645750" sldId="278"/>
            <ac:spMk id="6" creationId="{8470E16B-E2BB-FB61-FB6E-10F8E7525491}"/>
          </ac:spMkLst>
        </pc:spChg>
        <pc:spChg chg="add mod">
          <ac:chgData name="Kristen Crawford" userId="2eefe0c0-3ac2-427a-8435-227972be2581" providerId="ADAL" clId="{5EB55F08-6FC7-4CFA-AA48-80BCBB78F984}" dt="2023-04-26T18:17:58.243" v="4"/>
          <ac:spMkLst>
            <pc:docMk/>
            <pc:sldMk cId="2472645750" sldId="278"/>
            <ac:spMk id="7" creationId="{383006B2-86CC-4EE8-F201-2795F7AF3E24}"/>
          </ac:spMkLst>
        </pc:spChg>
        <pc:spChg chg="add mod">
          <ac:chgData name="Kristen Crawford" userId="2eefe0c0-3ac2-427a-8435-227972be2581" providerId="ADAL" clId="{5EB55F08-6FC7-4CFA-AA48-80BCBB78F984}" dt="2023-04-26T18:37:14.691" v="856" actId="13926"/>
          <ac:spMkLst>
            <pc:docMk/>
            <pc:sldMk cId="2472645750" sldId="278"/>
            <ac:spMk id="8" creationId="{C22807AD-3F3A-225D-89B4-65036C7CBE00}"/>
          </ac:spMkLst>
        </pc:spChg>
        <pc:spChg chg="add mod">
          <ac:chgData name="Kristen Crawford" userId="2eefe0c0-3ac2-427a-8435-227972be2581" providerId="ADAL" clId="{5EB55F08-6FC7-4CFA-AA48-80BCBB78F984}" dt="2023-04-26T18:17:58.243" v="4"/>
          <ac:spMkLst>
            <pc:docMk/>
            <pc:sldMk cId="2472645750" sldId="278"/>
            <ac:spMk id="9" creationId="{8399A43D-16DC-9856-0F45-D3112BF36B18}"/>
          </ac:spMkLst>
        </pc:spChg>
        <pc:spChg chg="add mod">
          <ac:chgData name="Kristen Crawford" userId="2eefe0c0-3ac2-427a-8435-227972be2581" providerId="ADAL" clId="{5EB55F08-6FC7-4CFA-AA48-80BCBB78F984}" dt="2023-04-26T18:17:58.243" v="4"/>
          <ac:spMkLst>
            <pc:docMk/>
            <pc:sldMk cId="2472645750" sldId="278"/>
            <ac:spMk id="10" creationId="{1F38C4C1-3F7A-C952-2392-83B42164CAB4}"/>
          </ac:spMkLst>
        </pc:spChg>
        <pc:spChg chg="add mod">
          <ac:chgData name="Kristen Crawford" userId="2eefe0c0-3ac2-427a-8435-227972be2581" providerId="ADAL" clId="{5EB55F08-6FC7-4CFA-AA48-80BCBB78F984}" dt="2023-04-26T18:17:58.243" v="4"/>
          <ac:spMkLst>
            <pc:docMk/>
            <pc:sldMk cId="2472645750" sldId="278"/>
            <ac:spMk id="11" creationId="{376E3215-F9CA-5685-3056-D40EEB99DE67}"/>
          </ac:spMkLst>
        </pc:spChg>
        <pc:spChg chg="add mod">
          <ac:chgData name="Kristen Crawford" userId="2eefe0c0-3ac2-427a-8435-227972be2581" providerId="ADAL" clId="{5EB55F08-6FC7-4CFA-AA48-80BCBB78F984}" dt="2023-04-26T18:18:05.858" v="5"/>
          <ac:spMkLst>
            <pc:docMk/>
            <pc:sldMk cId="2472645750" sldId="278"/>
            <ac:spMk id="12" creationId="{7A1420D5-723C-7C73-405B-98B22527B143}"/>
          </ac:spMkLst>
        </pc:spChg>
        <pc:spChg chg="add mod">
          <ac:chgData name="Kristen Crawford" userId="2eefe0c0-3ac2-427a-8435-227972be2581" providerId="ADAL" clId="{5EB55F08-6FC7-4CFA-AA48-80BCBB78F984}" dt="2023-04-26T18:39:14.864" v="885" actId="20577"/>
          <ac:spMkLst>
            <pc:docMk/>
            <pc:sldMk cId="2472645750" sldId="278"/>
            <ac:spMk id="13" creationId="{C22AC224-A993-6459-EB4E-52D35835696C}"/>
          </ac:spMkLst>
        </pc:spChg>
      </pc:sldChg>
      <pc:sldChg chg="addSp delSp modSp add mod">
        <pc:chgData name="Kristen Crawford" userId="2eefe0c0-3ac2-427a-8435-227972be2581" providerId="ADAL" clId="{5EB55F08-6FC7-4CFA-AA48-80BCBB78F984}" dt="2023-04-26T18:39:17.861" v="887" actId="20577"/>
        <pc:sldMkLst>
          <pc:docMk/>
          <pc:sldMk cId="3867514331" sldId="279"/>
        </pc:sldMkLst>
        <pc:spChg chg="del">
          <ac:chgData name="Kristen Crawford" userId="2eefe0c0-3ac2-427a-8435-227972be2581" providerId="ADAL" clId="{5EB55F08-6FC7-4CFA-AA48-80BCBB78F984}" dt="2023-04-26T18:18:17.500" v="8" actId="478"/>
          <ac:spMkLst>
            <pc:docMk/>
            <pc:sldMk cId="3867514331" sldId="279"/>
            <ac:spMk id="3" creationId="{4AD4DFC7-E781-B33C-2D63-DA1172AAAF88}"/>
          </ac:spMkLst>
        </pc:spChg>
        <pc:spChg chg="del">
          <ac:chgData name="Kristen Crawford" userId="2eefe0c0-3ac2-427a-8435-227972be2581" providerId="ADAL" clId="{5EB55F08-6FC7-4CFA-AA48-80BCBB78F984}" dt="2023-04-26T18:18:25.123" v="13" actId="478"/>
          <ac:spMkLst>
            <pc:docMk/>
            <pc:sldMk cId="3867514331" sldId="279"/>
            <ac:spMk id="4" creationId="{E9F68DEC-6868-DA8D-872F-86277692077B}"/>
          </ac:spMkLst>
        </pc:spChg>
        <pc:spChg chg="del">
          <ac:chgData name="Kristen Crawford" userId="2eefe0c0-3ac2-427a-8435-227972be2581" providerId="ADAL" clId="{5EB55F08-6FC7-4CFA-AA48-80BCBB78F984}" dt="2023-04-26T18:18:30.435" v="17" actId="478"/>
          <ac:spMkLst>
            <pc:docMk/>
            <pc:sldMk cId="3867514331" sldId="279"/>
            <ac:spMk id="5" creationId="{2CF294B4-6197-E376-BB2D-9060AD3E5314}"/>
          </ac:spMkLst>
        </pc:spChg>
        <pc:spChg chg="del">
          <ac:chgData name="Kristen Crawford" userId="2eefe0c0-3ac2-427a-8435-227972be2581" providerId="ADAL" clId="{5EB55F08-6FC7-4CFA-AA48-80BCBB78F984}" dt="2023-04-26T18:18:27.620" v="15" actId="478"/>
          <ac:spMkLst>
            <pc:docMk/>
            <pc:sldMk cId="3867514331" sldId="279"/>
            <ac:spMk id="6" creationId="{8470E16B-E2BB-FB61-FB6E-10F8E7525491}"/>
          </ac:spMkLst>
        </pc:spChg>
        <pc:spChg chg="del">
          <ac:chgData name="Kristen Crawford" userId="2eefe0c0-3ac2-427a-8435-227972be2581" providerId="ADAL" clId="{5EB55F08-6FC7-4CFA-AA48-80BCBB78F984}" dt="2023-04-26T18:18:21.891" v="11" actId="478"/>
          <ac:spMkLst>
            <pc:docMk/>
            <pc:sldMk cId="3867514331" sldId="279"/>
            <ac:spMk id="7" creationId="{383006B2-86CC-4EE8-F201-2795F7AF3E24}"/>
          </ac:spMkLst>
        </pc:spChg>
        <pc:spChg chg="del">
          <ac:chgData name="Kristen Crawford" userId="2eefe0c0-3ac2-427a-8435-227972be2581" providerId="ADAL" clId="{5EB55F08-6FC7-4CFA-AA48-80BCBB78F984}" dt="2023-04-26T18:18:23.091" v="12" actId="478"/>
          <ac:spMkLst>
            <pc:docMk/>
            <pc:sldMk cId="3867514331" sldId="279"/>
            <ac:spMk id="8" creationId="{C22807AD-3F3A-225D-89B4-65036C7CBE00}"/>
          </ac:spMkLst>
        </pc:spChg>
        <pc:spChg chg="del">
          <ac:chgData name="Kristen Crawford" userId="2eefe0c0-3ac2-427a-8435-227972be2581" providerId="ADAL" clId="{5EB55F08-6FC7-4CFA-AA48-80BCBB78F984}" dt="2023-04-26T18:18:31.867" v="18" actId="478"/>
          <ac:spMkLst>
            <pc:docMk/>
            <pc:sldMk cId="3867514331" sldId="279"/>
            <ac:spMk id="9" creationId="{8399A43D-16DC-9856-0F45-D3112BF36B18}"/>
          </ac:spMkLst>
        </pc:spChg>
        <pc:spChg chg="del">
          <ac:chgData name="Kristen Crawford" userId="2eefe0c0-3ac2-427a-8435-227972be2581" providerId="ADAL" clId="{5EB55F08-6FC7-4CFA-AA48-80BCBB78F984}" dt="2023-04-26T18:18:26.283" v="14" actId="478"/>
          <ac:spMkLst>
            <pc:docMk/>
            <pc:sldMk cId="3867514331" sldId="279"/>
            <ac:spMk id="10" creationId="{1F38C4C1-3F7A-C952-2392-83B42164CAB4}"/>
          </ac:spMkLst>
        </pc:spChg>
        <pc:spChg chg="del">
          <ac:chgData name="Kristen Crawford" userId="2eefe0c0-3ac2-427a-8435-227972be2581" providerId="ADAL" clId="{5EB55F08-6FC7-4CFA-AA48-80BCBB78F984}" dt="2023-04-26T18:18:28.987" v="16" actId="478"/>
          <ac:spMkLst>
            <pc:docMk/>
            <pc:sldMk cId="3867514331" sldId="279"/>
            <ac:spMk id="11" creationId="{376E3215-F9CA-5685-3056-D40EEB99DE67}"/>
          </ac:spMkLst>
        </pc:spChg>
        <pc:spChg chg="del">
          <ac:chgData name="Kristen Crawford" userId="2eefe0c0-3ac2-427a-8435-227972be2581" providerId="ADAL" clId="{5EB55F08-6FC7-4CFA-AA48-80BCBB78F984}" dt="2023-04-26T18:18:20.619" v="10" actId="478"/>
          <ac:spMkLst>
            <pc:docMk/>
            <pc:sldMk cId="3867514331" sldId="279"/>
            <ac:spMk id="12" creationId="{7A1420D5-723C-7C73-405B-98B22527B143}"/>
          </ac:spMkLst>
        </pc:spChg>
        <pc:spChg chg="add del mod">
          <ac:chgData name="Kristen Crawford" userId="2eefe0c0-3ac2-427a-8435-227972be2581" providerId="ADAL" clId="{5EB55F08-6FC7-4CFA-AA48-80BCBB78F984}" dt="2023-04-26T18:18:19.183" v="9" actId="478"/>
          <ac:spMkLst>
            <pc:docMk/>
            <pc:sldMk cId="3867514331" sldId="279"/>
            <ac:spMk id="13" creationId="{04690BA5-4073-0B66-DCEF-AC32FA534D95}"/>
          </ac:spMkLst>
        </pc:spChg>
        <pc:spChg chg="add mod">
          <ac:chgData name="Kristen Crawford" userId="2eefe0c0-3ac2-427a-8435-227972be2581" providerId="ADAL" clId="{5EB55F08-6FC7-4CFA-AA48-80BCBB78F984}" dt="2023-04-26T18:25:27.574" v="164" actId="20577"/>
          <ac:spMkLst>
            <pc:docMk/>
            <pc:sldMk cId="3867514331" sldId="279"/>
            <ac:spMk id="14" creationId="{C582845E-68C1-DD38-CA7D-327890C49AC5}"/>
          </ac:spMkLst>
        </pc:spChg>
        <pc:spChg chg="add mod">
          <ac:chgData name="Kristen Crawford" userId="2eefe0c0-3ac2-427a-8435-227972be2581" providerId="ADAL" clId="{5EB55F08-6FC7-4CFA-AA48-80BCBB78F984}" dt="2023-04-26T18:18:51.811" v="25" actId="1038"/>
          <ac:spMkLst>
            <pc:docMk/>
            <pc:sldMk cId="3867514331" sldId="279"/>
            <ac:spMk id="15" creationId="{5C814B5C-D889-2F3E-DF39-867176F2794E}"/>
          </ac:spMkLst>
        </pc:spChg>
        <pc:spChg chg="add mod">
          <ac:chgData name="Kristen Crawford" userId="2eefe0c0-3ac2-427a-8435-227972be2581" providerId="ADAL" clId="{5EB55F08-6FC7-4CFA-AA48-80BCBB78F984}" dt="2023-04-26T18:18:51.811" v="25" actId="1038"/>
          <ac:spMkLst>
            <pc:docMk/>
            <pc:sldMk cId="3867514331" sldId="279"/>
            <ac:spMk id="16" creationId="{D5C9D63E-BD23-5D45-4BC9-08BAF0B685BB}"/>
          </ac:spMkLst>
        </pc:spChg>
        <pc:spChg chg="add mod">
          <ac:chgData name="Kristen Crawford" userId="2eefe0c0-3ac2-427a-8435-227972be2581" providerId="ADAL" clId="{5EB55F08-6FC7-4CFA-AA48-80BCBB78F984}" dt="2023-04-26T18:18:51.811" v="25" actId="1038"/>
          <ac:spMkLst>
            <pc:docMk/>
            <pc:sldMk cId="3867514331" sldId="279"/>
            <ac:spMk id="17" creationId="{49BA5CDD-B356-298D-C94F-128692EDD90C}"/>
          </ac:spMkLst>
        </pc:spChg>
        <pc:spChg chg="add mod">
          <ac:chgData name="Kristen Crawford" userId="2eefe0c0-3ac2-427a-8435-227972be2581" providerId="ADAL" clId="{5EB55F08-6FC7-4CFA-AA48-80BCBB78F984}" dt="2023-04-26T18:18:51.811" v="25" actId="1038"/>
          <ac:spMkLst>
            <pc:docMk/>
            <pc:sldMk cId="3867514331" sldId="279"/>
            <ac:spMk id="19" creationId="{06BCF907-996C-66B1-3D08-C63B6DF58299}"/>
          </ac:spMkLst>
        </pc:spChg>
        <pc:spChg chg="add mod">
          <ac:chgData name="Kristen Crawford" userId="2eefe0c0-3ac2-427a-8435-227972be2581" providerId="ADAL" clId="{5EB55F08-6FC7-4CFA-AA48-80BCBB78F984}" dt="2023-04-26T18:19:09.800" v="28" actId="1076"/>
          <ac:spMkLst>
            <pc:docMk/>
            <pc:sldMk cId="3867514331" sldId="279"/>
            <ac:spMk id="20" creationId="{626BC870-0FF9-C445-0344-47E4344EACC0}"/>
          </ac:spMkLst>
        </pc:spChg>
        <pc:spChg chg="add mod">
          <ac:chgData name="Kristen Crawford" userId="2eefe0c0-3ac2-427a-8435-227972be2581" providerId="ADAL" clId="{5EB55F08-6FC7-4CFA-AA48-80BCBB78F984}" dt="2023-04-26T18:39:17.861" v="887" actId="20577"/>
          <ac:spMkLst>
            <pc:docMk/>
            <pc:sldMk cId="3867514331" sldId="279"/>
            <ac:spMk id="22" creationId="{42B63DA9-AA1B-BC46-B3A5-A3BF739DCA6C}"/>
          </ac:spMkLst>
        </pc:spChg>
        <pc:picChg chg="add mod">
          <ac:chgData name="Kristen Crawford" userId="2eefe0c0-3ac2-427a-8435-227972be2581" providerId="ADAL" clId="{5EB55F08-6FC7-4CFA-AA48-80BCBB78F984}" dt="2023-04-26T18:18:51.811" v="25" actId="1038"/>
          <ac:picMkLst>
            <pc:docMk/>
            <pc:sldMk cId="3867514331" sldId="279"/>
            <ac:picMk id="18" creationId="{37E3C72E-380A-34CD-A549-A39A8A366EC3}"/>
          </ac:picMkLst>
        </pc:picChg>
        <pc:cxnChg chg="add mod">
          <ac:chgData name="Kristen Crawford" userId="2eefe0c0-3ac2-427a-8435-227972be2581" providerId="ADAL" clId="{5EB55F08-6FC7-4CFA-AA48-80BCBB78F984}" dt="2023-04-26T18:19:19.866" v="29"/>
          <ac:cxnSpMkLst>
            <pc:docMk/>
            <pc:sldMk cId="3867514331" sldId="279"/>
            <ac:cxnSpMk id="21" creationId="{E96DC3AC-7AD0-4BAE-3EC5-7FD7307B2EE2}"/>
          </ac:cxnSpMkLst>
        </pc:cxnChg>
      </pc:sldChg>
      <pc:sldChg chg="addSp delSp modSp add mod">
        <pc:chgData name="Kristen Crawford" userId="2eefe0c0-3ac2-427a-8435-227972be2581" providerId="ADAL" clId="{5EB55F08-6FC7-4CFA-AA48-80BCBB78F984}" dt="2023-04-26T18:39:21.153" v="889" actId="20577"/>
        <pc:sldMkLst>
          <pc:docMk/>
          <pc:sldMk cId="3390402527" sldId="280"/>
        </pc:sldMkLst>
        <pc:spChg chg="add del mod">
          <ac:chgData name="Kristen Crawford" userId="2eefe0c0-3ac2-427a-8435-227972be2581" providerId="ADAL" clId="{5EB55F08-6FC7-4CFA-AA48-80BCBB78F984}" dt="2023-04-26T18:19:56.292" v="42" actId="478"/>
          <ac:spMkLst>
            <pc:docMk/>
            <pc:sldMk cId="3390402527" sldId="280"/>
            <ac:spMk id="3" creationId="{8D1EC7F3-DF23-B11A-FA1A-6BECE20F3B25}"/>
          </ac:spMkLst>
        </pc:spChg>
        <pc:spChg chg="add mod">
          <ac:chgData name="Kristen Crawford" userId="2eefe0c0-3ac2-427a-8435-227972be2581" providerId="ADAL" clId="{5EB55F08-6FC7-4CFA-AA48-80BCBB78F984}" dt="2023-04-26T18:19:50.793" v="41"/>
          <ac:spMkLst>
            <pc:docMk/>
            <pc:sldMk cId="3390402527" sldId="280"/>
            <ac:spMk id="4" creationId="{0D4E02B5-A703-0C1B-F223-B1B0660C1E67}"/>
          </ac:spMkLst>
        </pc:spChg>
        <pc:spChg chg="add mod">
          <ac:chgData name="Kristen Crawford" userId="2eefe0c0-3ac2-427a-8435-227972be2581" providerId="ADAL" clId="{5EB55F08-6FC7-4CFA-AA48-80BCBB78F984}" dt="2023-04-26T18:19:50.793" v="41"/>
          <ac:spMkLst>
            <pc:docMk/>
            <pc:sldMk cId="3390402527" sldId="280"/>
            <ac:spMk id="5" creationId="{A4F457DD-F654-36CA-188D-282709F5D8B6}"/>
          </ac:spMkLst>
        </pc:spChg>
        <pc:spChg chg="add mod">
          <ac:chgData name="Kristen Crawford" userId="2eefe0c0-3ac2-427a-8435-227972be2581" providerId="ADAL" clId="{5EB55F08-6FC7-4CFA-AA48-80BCBB78F984}" dt="2023-04-26T18:19:50.793" v="41"/>
          <ac:spMkLst>
            <pc:docMk/>
            <pc:sldMk cId="3390402527" sldId="280"/>
            <ac:spMk id="6" creationId="{A5C41AF4-50CD-52AA-899A-5E2D275426D0}"/>
          </ac:spMkLst>
        </pc:spChg>
        <pc:spChg chg="add mod">
          <ac:chgData name="Kristen Crawford" userId="2eefe0c0-3ac2-427a-8435-227972be2581" providerId="ADAL" clId="{5EB55F08-6FC7-4CFA-AA48-80BCBB78F984}" dt="2023-04-26T18:19:50.793" v="41"/>
          <ac:spMkLst>
            <pc:docMk/>
            <pc:sldMk cId="3390402527" sldId="280"/>
            <ac:spMk id="7" creationId="{FB702C94-F2AE-8638-7586-3FC792FBDC4F}"/>
          </ac:spMkLst>
        </pc:spChg>
        <pc:spChg chg="add mod">
          <ac:chgData name="Kristen Crawford" userId="2eefe0c0-3ac2-427a-8435-227972be2581" providerId="ADAL" clId="{5EB55F08-6FC7-4CFA-AA48-80BCBB78F984}" dt="2023-04-26T18:19:50.793" v="41"/>
          <ac:spMkLst>
            <pc:docMk/>
            <pc:sldMk cId="3390402527" sldId="280"/>
            <ac:spMk id="8" creationId="{B85E122E-AC08-CF72-B8C9-00B200A3B2BC}"/>
          </ac:spMkLst>
        </pc:spChg>
        <pc:spChg chg="add mod">
          <ac:chgData name="Kristen Crawford" userId="2eefe0c0-3ac2-427a-8435-227972be2581" providerId="ADAL" clId="{5EB55F08-6FC7-4CFA-AA48-80BCBB78F984}" dt="2023-04-26T18:19:50.793" v="41"/>
          <ac:spMkLst>
            <pc:docMk/>
            <pc:sldMk cId="3390402527" sldId="280"/>
            <ac:spMk id="9" creationId="{8F467724-13BD-5F59-CEE1-FAFFCDB83DE6}"/>
          </ac:spMkLst>
        </pc:spChg>
        <pc:spChg chg="add mod">
          <ac:chgData name="Kristen Crawford" userId="2eefe0c0-3ac2-427a-8435-227972be2581" providerId="ADAL" clId="{5EB55F08-6FC7-4CFA-AA48-80BCBB78F984}" dt="2023-04-26T18:19:50.793" v="41"/>
          <ac:spMkLst>
            <pc:docMk/>
            <pc:sldMk cId="3390402527" sldId="280"/>
            <ac:spMk id="10" creationId="{3CFA9A99-A617-F852-A8B4-3F6BFE6687B8}"/>
          </ac:spMkLst>
        </pc:spChg>
        <pc:spChg chg="add mod">
          <ac:chgData name="Kristen Crawford" userId="2eefe0c0-3ac2-427a-8435-227972be2581" providerId="ADAL" clId="{5EB55F08-6FC7-4CFA-AA48-80BCBB78F984}" dt="2023-04-26T18:19:50.793" v="41"/>
          <ac:spMkLst>
            <pc:docMk/>
            <pc:sldMk cId="3390402527" sldId="280"/>
            <ac:spMk id="11" creationId="{DDB374FB-C146-7AB0-254A-B3D70AFC3478}"/>
          </ac:spMkLst>
        </pc:spChg>
        <pc:spChg chg="add mod">
          <ac:chgData name="Kristen Crawford" userId="2eefe0c0-3ac2-427a-8435-227972be2581" providerId="ADAL" clId="{5EB55F08-6FC7-4CFA-AA48-80BCBB78F984}" dt="2023-04-26T18:26:03.766" v="220" actId="20577"/>
          <ac:spMkLst>
            <pc:docMk/>
            <pc:sldMk cId="3390402527" sldId="280"/>
            <ac:spMk id="12" creationId="{27472121-27CC-5AB3-C527-3AB792769977}"/>
          </ac:spMkLst>
        </pc:spChg>
        <pc:spChg chg="add mod">
          <ac:chgData name="Kristen Crawford" userId="2eefe0c0-3ac2-427a-8435-227972be2581" providerId="ADAL" clId="{5EB55F08-6FC7-4CFA-AA48-80BCBB78F984}" dt="2023-04-26T18:39:21.153" v="889" actId="20577"/>
          <ac:spMkLst>
            <pc:docMk/>
            <pc:sldMk cId="3390402527" sldId="280"/>
            <ac:spMk id="13" creationId="{E4B0DC63-E037-13C6-0D99-9B5A24E7BD15}"/>
          </ac:spMkLst>
        </pc:spChg>
        <pc:spChg chg="del">
          <ac:chgData name="Kristen Crawford" userId="2eefe0c0-3ac2-427a-8435-227972be2581" providerId="ADAL" clId="{5EB55F08-6FC7-4CFA-AA48-80BCBB78F984}" dt="2023-04-26T18:19:39.595" v="39" actId="478"/>
          <ac:spMkLst>
            <pc:docMk/>
            <pc:sldMk cId="3390402527" sldId="280"/>
            <ac:spMk id="14" creationId="{C582845E-68C1-DD38-CA7D-327890C49AC5}"/>
          </ac:spMkLst>
        </pc:spChg>
        <pc:spChg chg="del">
          <ac:chgData name="Kristen Crawford" userId="2eefe0c0-3ac2-427a-8435-227972be2581" providerId="ADAL" clId="{5EB55F08-6FC7-4CFA-AA48-80BCBB78F984}" dt="2023-04-26T18:19:40.855" v="40" actId="478"/>
          <ac:spMkLst>
            <pc:docMk/>
            <pc:sldMk cId="3390402527" sldId="280"/>
            <ac:spMk id="15" creationId="{5C814B5C-D889-2F3E-DF39-867176F2794E}"/>
          </ac:spMkLst>
        </pc:spChg>
        <pc:spChg chg="del">
          <ac:chgData name="Kristen Crawford" userId="2eefe0c0-3ac2-427a-8435-227972be2581" providerId="ADAL" clId="{5EB55F08-6FC7-4CFA-AA48-80BCBB78F984}" dt="2023-04-26T18:19:34.979" v="35" actId="478"/>
          <ac:spMkLst>
            <pc:docMk/>
            <pc:sldMk cId="3390402527" sldId="280"/>
            <ac:spMk id="16" creationId="{D5C9D63E-BD23-5D45-4BC9-08BAF0B685BB}"/>
          </ac:spMkLst>
        </pc:spChg>
        <pc:spChg chg="del mod">
          <ac:chgData name="Kristen Crawford" userId="2eefe0c0-3ac2-427a-8435-227972be2581" providerId="ADAL" clId="{5EB55F08-6FC7-4CFA-AA48-80BCBB78F984}" dt="2023-04-26T18:19:36.203" v="37" actId="478"/>
          <ac:spMkLst>
            <pc:docMk/>
            <pc:sldMk cId="3390402527" sldId="280"/>
            <ac:spMk id="17" creationId="{49BA5CDD-B356-298D-C94F-128692EDD90C}"/>
          </ac:spMkLst>
        </pc:spChg>
        <pc:spChg chg="del">
          <ac:chgData name="Kristen Crawford" userId="2eefe0c0-3ac2-427a-8435-227972be2581" providerId="ADAL" clId="{5EB55F08-6FC7-4CFA-AA48-80BCBB78F984}" dt="2023-04-26T18:19:31.819" v="32" actId="478"/>
          <ac:spMkLst>
            <pc:docMk/>
            <pc:sldMk cId="3390402527" sldId="280"/>
            <ac:spMk id="19" creationId="{06BCF907-996C-66B1-3D08-C63B6DF58299}"/>
          </ac:spMkLst>
        </pc:spChg>
        <pc:spChg chg="del">
          <ac:chgData name="Kristen Crawford" userId="2eefe0c0-3ac2-427a-8435-227972be2581" providerId="ADAL" clId="{5EB55F08-6FC7-4CFA-AA48-80BCBB78F984}" dt="2023-04-26T18:19:33.322" v="33" actId="478"/>
          <ac:spMkLst>
            <pc:docMk/>
            <pc:sldMk cId="3390402527" sldId="280"/>
            <ac:spMk id="20" creationId="{626BC870-0FF9-C445-0344-47E4344EACC0}"/>
          </ac:spMkLst>
        </pc:spChg>
        <pc:picChg chg="del">
          <ac:chgData name="Kristen Crawford" userId="2eefe0c0-3ac2-427a-8435-227972be2581" providerId="ADAL" clId="{5EB55F08-6FC7-4CFA-AA48-80BCBB78F984}" dt="2023-04-26T18:19:33.812" v="34" actId="478"/>
          <ac:picMkLst>
            <pc:docMk/>
            <pc:sldMk cId="3390402527" sldId="280"/>
            <ac:picMk id="18" creationId="{37E3C72E-380A-34CD-A549-A39A8A366EC3}"/>
          </ac:picMkLst>
        </pc:picChg>
        <pc:cxnChg chg="del">
          <ac:chgData name="Kristen Crawford" userId="2eefe0c0-3ac2-427a-8435-227972be2581" providerId="ADAL" clId="{5EB55F08-6FC7-4CFA-AA48-80BCBB78F984}" dt="2023-04-26T18:19:37.468" v="38" actId="478"/>
          <ac:cxnSpMkLst>
            <pc:docMk/>
            <pc:sldMk cId="3390402527" sldId="280"/>
            <ac:cxnSpMk id="21" creationId="{E96DC3AC-7AD0-4BAE-3EC5-7FD7307B2EE2}"/>
          </ac:cxnSpMkLst>
        </pc:cxnChg>
      </pc:sldChg>
      <pc:sldChg chg="addSp delSp modSp add mod">
        <pc:chgData name="Kristen Crawford" userId="2eefe0c0-3ac2-427a-8435-227972be2581" providerId="ADAL" clId="{5EB55F08-6FC7-4CFA-AA48-80BCBB78F984}" dt="2023-04-26T18:39:29.913" v="891" actId="20577"/>
        <pc:sldMkLst>
          <pc:docMk/>
          <pc:sldMk cId="4183229671" sldId="281"/>
        </pc:sldMkLst>
        <pc:spChg chg="add mod">
          <ac:chgData name="Kristen Crawford" userId="2eefe0c0-3ac2-427a-8435-227972be2581" providerId="ADAL" clId="{5EB55F08-6FC7-4CFA-AA48-80BCBB78F984}" dt="2023-04-26T18:20:27.626" v="47"/>
          <ac:spMkLst>
            <pc:docMk/>
            <pc:sldMk cId="4183229671" sldId="281"/>
            <ac:spMk id="2" creationId="{C74C55E8-12C2-E152-1947-F5BD5111DFB7}"/>
          </ac:spMkLst>
        </pc:spChg>
        <pc:spChg chg="add mod">
          <ac:chgData name="Kristen Crawford" userId="2eefe0c0-3ac2-427a-8435-227972be2581" providerId="ADAL" clId="{5EB55F08-6FC7-4CFA-AA48-80BCBB78F984}" dt="2023-04-26T18:27:35.844" v="277" actId="13926"/>
          <ac:spMkLst>
            <pc:docMk/>
            <pc:sldMk cId="4183229671" sldId="281"/>
            <ac:spMk id="3" creationId="{E1E81783-2DA0-9C85-21CB-ACCE397D4A66}"/>
          </ac:spMkLst>
        </pc:spChg>
        <pc:spChg chg="del">
          <ac:chgData name="Kristen Crawford" userId="2eefe0c0-3ac2-427a-8435-227972be2581" providerId="ADAL" clId="{5EB55F08-6FC7-4CFA-AA48-80BCBB78F984}" dt="2023-04-26T18:20:14.028" v="46" actId="478"/>
          <ac:spMkLst>
            <pc:docMk/>
            <pc:sldMk cId="4183229671" sldId="281"/>
            <ac:spMk id="4" creationId="{0D4E02B5-A703-0C1B-F223-B1B0660C1E67}"/>
          </ac:spMkLst>
        </pc:spChg>
        <pc:spChg chg="del mod">
          <ac:chgData name="Kristen Crawford" userId="2eefe0c0-3ac2-427a-8435-227972be2581" providerId="ADAL" clId="{5EB55F08-6FC7-4CFA-AA48-80BCBB78F984}" dt="2023-04-26T18:20:14.028" v="46" actId="478"/>
          <ac:spMkLst>
            <pc:docMk/>
            <pc:sldMk cId="4183229671" sldId="281"/>
            <ac:spMk id="5" creationId="{A4F457DD-F654-36CA-188D-282709F5D8B6}"/>
          </ac:spMkLst>
        </pc:spChg>
        <pc:spChg chg="del mod">
          <ac:chgData name="Kristen Crawford" userId="2eefe0c0-3ac2-427a-8435-227972be2581" providerId="ADAL" clId="{5EB55F08-6FC7-4CFA-AA48-80BCBB78F984}" dt="2023-04-26T18:20:14.028" v="46" actId="478"/>
          <ac:spMkLst>
            <pc:docMk/>
            <pc:sldMk cId="4183229671" sldId="281"/>
            <ac:spMk id="6" creationId="{A5C41AF4-50CD-52AA-899A-5E2D275426D0}"/>
          </ac:spMkLst>
        </pc:spChg>
        <pc:spChg chg="del">
          <ac:chgData name="Kristen Crawford" userId="2eefe0c0-3ac2-427a-8435-227972be2581" providerId="ADAL" clId="{5EB55F08-6FC7-4CFA-AA48-80BCBB78F984}" dt="2023-04-26T18:20:14.028" v="46" actId="478"/>
          <ac:spMkLst>
            <pc:docMk/>
            <pc:sldMk cId="4183229671" sldId="281"/>
            <ac:spMk id="7" creationId="{FB702C94-F2AE-8638-7586-3FC792FBDC4F}"/>
          </ac:spMkLst>
        </pc:spChg>
        <pc:spChg chg="del mod">
          <ac:chgData name="Kristen Crawford" userId="2eefe0c0-3ac2-427a-8435-227972be2581" providerId="ADAL" clId="{5EB55F08-6FC7-4CFA-AA48-80BCBB78F984}" dt="2023-04-26T18:20:14.028" v="46" actId="478"/>
          <ac:spMkLst>
            <pc:docMk/>
            <pc:sldMk cId="4183229671" sldId="281"/>
            <ac:spMk id="8" creationId="{B85E122E-AC08-CF72-B8C9-00B200A3B2BC}"/>
          </ac:spMkLst>
        </pc:spChg>
        <pc:spChg chg="del">
          <ac:chgData name="Kristen Crawford" userId="2eefe0c0-3ac2-427a-8435-227972be2581" providerId="ADAL" clId="{5EB55F08-6FC7-4CFA-AA48-80BCBB78F984}" dt="2023-04-26T18:20:14.028" v="46" actId="478"/>
          <ac:spMkLst>
            <pc:docMk/>
            <pc:sldMk cId="4183229671" sldId="281"/>
            <ac:spMk id="9" creationId="{8F467724-13BD-5F59-CEE1-FAFFCDB83DE6}"/>
          </ac:spMkLst>
        </pc:spChg>
        <pc:spChg chg="del">
          <ac:chgData name="Kristen Crawford" userId="2eefe0c0-3ac2-427a-8435-227972be2581" providerId="ADAL" clId="{5EB55F08-6FC7-4CFA-AA48-80BCBB78F984}" dt="2023-04-26T18:20:14.028" v="46" actId="478"/>
          <ac:spMkLst>
            <pc:docMk/>
            <pc:sldMk cId="4183229671" sldId="281"/>
            <ac:spMk id="10" creationId="{3CFA9A99-A617-F852-A8B4-3F6BFE6687B8}"/>
          </ac:spMkLst>
        </pc:spChg>
        <pc:spChg chg="del mod">
          <ac:chgData name="Kristen Crawford" userId="2eefe0c0-3ac2-427a-8435-227972be2581" providerId="ADAL" clId="{5EB55F08-6FC7-4CFA-AA48-80BCBB78F984}" dt="2023-04-26T18:20:14.028" v="46" actId="478"/>
          <ac:spMkLst>
            <pc:docMk/>
            <pc:sldMk cId="4183229671" sldId="281"/>
            <ac:spMk id="11" creationId="{DDB374FB-C146-7AB0-254A-B3D70AFC3478}"/>
          </ac:spMkLst>
        </pc:spChg>
        <pc:spChg chg="del mod">
          <ac:chgData name="Kristen Crawford" userId="2eefe0c0-3ac2-427a-8435-227972be2581" providerId="ADAL" clId="{5EB55F08-6FC7-4CFA-AA48-80BCBB78F984}" dt="2023-04-26T18:20:14.028" v="46" actId="478"/>
          <ac:spMkLst>
            <pc:docMk/>
            <pc:sldMk cId="4183229671" sldId="281"/>
            <ac:spMk id="12" creationId="{27472121-27CC-5AB3-C527-3AB792769977}"/>
          </ac:spMkLst>
        </pc:spChg>
        <pc:spChg chg="add mod">
          <ac:chgData name="Kristen Crawford" userId="2eefe0c0-3ac2-427a-8435-227972be2581" providerId="ADAL" clId="{5EB55F08-6FC7-4CFA-AA48-80BCBB78F984}" dt="2023-04-26T18:20:53.324" v="56" actId="1035"/>
          <ac:spMkLst>
            <pc:docMk/>
            <pc:sldMk cId="4183229671" sldId="281"/>
            <ac:spMk id="13" creationId="{924CF757-955C-915C-8F8E-43E2ED9B1DED}"/>
          </ac:spMkLst>
        </pc:spChg>
        <pc:spChg chg="add mod">
          <ac:chgData name="Kristen Crawford" userId="2eefe0c0-3ac2-427a-8435-227972be2581" providerId="ADAL" clId="{5EB55F08-6FC7-4CFA-AA48-80BCBB78F984}" dt="2023-04-26T18:20:53.324" v="56" actId="1035"/>
          <ac:spMkLst>
            <pc:docMk/>
            <pc:sldMk cId="4183229671" sldId="281"/>
            <ac:spMk id="14" creationId="{DD17AC42-B4F2-E776-D5B9-C5D8537B9227}"/>
          </ac:spMkLst>
        </pc:spChg>
        <pc:spChg chg="add mod">
          <ac:chgData name="Kristen Crawford" userId="2eefe0c0-3ac2-427a-8435-227972be2581" providerId="ADAL" clId="{5EB55F08-6FC7-4CFA-AA48-80BCBB78F984}" dt="2023-04-26T18:20:27.626" v="47"/>
          <ac:spMkLst>
            <pc:docMk/>
            <pc:sldMk cId="4183229671" sldId="281"/>
            <ac:spMk id="15" creationId="{811CB30E-7DB8-7BC2-697D-804F91BB36B3}"/>
          </ac:spMkLst>
        </pc:spChg>
        <pc:spChg chg="add mod">
          <ac:chgData name="Kristen Crawford" userId="2eefe0c0-3ac2-427a-8435-227972be2581" providerId="ADAL" clId="{5EB55F08-6FC7-4CFA-AA48-80BCBB78F984}" dt="2023-04-26T18:20:27.626" v="47"/>
          <ac:spMkLst>
            <pc:docMk/>
            <pc:sldMk cId="4183229671" sldId="281"/>
            <ac:spMk id="16" creationId="{373189DD-0E7E-926C-16C8-2EEFD05E3CA4}"/>
          </ac:spMkLst>
        </pc:spChg>
        <pc:spChg chg="add mod">
          <ac:chgData name="Kristen Crawford" userId="2eefe0c0-3ac2-427a-8435-227972be2581" providerId="ADAL" clId="{5EB55F08-6FC7-4CFA-AA48-80BCBB78F984}" dt="2023-04-26T18:39:29.913" v="891" actId="20577"/>
          <ac:spMkLst>
            <pc:docMk/>
            <pc:sldMk cId="4183229671" sldId="281"/>
            <ac:spMk id="18" creationId="{6D413541-481A-09E3-E6E5-4BE54B54DA9D}"/>
          </ac:spMkLst>
        </pc:spChg>
        <pc:picChg chg="add mod">
          <ac:chgData name="Kristen Crawford" userId="2eefe0c0-3ac2-427a-8435-227972be2581" providerId="ADAL" clId="{5EB55F08-6FC7-4CFA-AA48-80BCBB78F984}" dt="2023-04-26T18:20:53.324" v="56" actId="1035"/>
          <ac:picMkLst>
            <pc:docMk/>
            <pc:sldMk cId="4183229671" sldId="281"/>
            <ac:picMk id="17" creationId="{8FE4D671-BF13-E356-F17D-13B45247727E}"/>
          </ac:picMkLst>
        </pc:picChg>
      </pc:sldChg>
      <pc:sldChg chg="addSp delSp modSp add mod">
        <pc:chgData name="Kristen Crawford" userId="2eefe0c0-3ac2-427a-8435-227972be2581" providerId="ADAL" clId="{5EB55F08-6FC7-4CFA-AA48-80BCBB78F984}" dt="2023-04-26T18:39:32.913" v="893" actId="20577"/>
        <pc:sldMkLst>
          <pc:docMk/>
          <pc:sldMk cId="3932807338" sldId="282"/>
        </pc:sldMkLst>
        <pc:spChg chg="del">
          <ac:chgData name="Kristen Crawford" userId="2eefe0c0-3ac2-427a-8435-227972be2581" providerId="ADAL" clId="{5EB55F08-6FC7-4CFA-AA48-80BCBB78F984}" dt="2023-04-26T18:21:13.459" v="60" actId="478"/>
          <ac:spMkLst>
            <pc:docMk/>
            <pc:sldMk cId="3932807338" sldId="282"/>
            <ac:spMk id="3" creationId="{E1E81783-2DA0-9C85-21CB-ACCE397D4A66}"/>
          </ac:spMkLst>
        </pc:spChg>
        <pc:spChg chg="add mod">
          <ac:chgData name="Kristen Crawford" userId="2eefe0c0-3ac2-427a-8435-227972be2581" providerId="ADAL" clId="{5EB55F08-6FC7-4CFA-AA48-80BCBB78F984}" dt="2023-04-26T18:21:31.588" v="67" actId="1038"/>
          <ac:spMkLst>
            <pc:docMk/>
            <pc:sldMk cId="3932807338" sldId="282"/>
            <ac:spMk id="4" creationId="{8E3236CE-B856-6223-CD4F-E2B19AE92CB9}"/>
          </ac:spMkLst>
        </pc:spChg>
        <pc:spChg chg="add mod">
          <ac:chgData name="Kristen Crawford" userId="2eefe0c0-3ac2-427a-8435-227972be2581" providerId="ADAL" clId="{5EB55F08-6FC7-4CFA-AA48-80BCBB78F984}" dt="2023-04-26T18:21:31.588" v="67" actId="1038"/>
          <ac:spMkLst>
            <pc:docMk/>
            <pc:sldMk cId="3932807338" sldId="282"/>
            <ac:spMk id="5" creationId="{A310F50B-EA49-FB44-FCF4-2F92FF38F471}"/>
          </ac:spMkLst>
        </pc:spChg>
        <pc:spChg chg="add mod">
          <ac:chgData name="Kristen Crawford" userId="2eefe0c0-3ac2-427a-8435-227972be2581" providerId="ADAL" clId="{5EB55F08-6FC7-4CFA-AA48-80BCBB78F984}" dt="2023-04-26T18:21:31.588" v="67" actId="1038"/>
          <ac:spMkLst>
            <pc:docMk/>
            <pc:sldMk cId="3932807338" sldId="282"/>
            <ac:spMk id="6" creationId="{74C15CBB-2695-EA06-DC86-AB34B5E0FB48}"/>
          </ac:spMkLst>
        </pc:spChg>
        <pc:spChg chg="add mod">
          <ac:chgData name="Kristen Crawford" userId="2eefe0c0-3ac2-427a-8435-227972be2581" providerId="ADAL" clId="{5EB55F08-6FC7-4CFA-AA48-80BCBB78F984}" dt="2023-04-26T18:21:31.588" v="67" actId="1038"/>
          <ac:spMkLst>
            <pc:docMk/>
            <pc:sldMk cId="3932807338" sldId="282"/>
            <ac:spMk id="7" creationId="{B5650D6B-F9DB-E298-3B6B-0B25DC84566B}"/>
          </ac:spMkLst>
        </pc:spChg>
        <pc:spChg chg="add mod">
          <ac:chgData name="Kristen Crawford" userId="2eefe0c0-3ac2-427a-8435-227972be2581" providerId="ADAL" clId="{5EB55F08-6FC7-4CFA-AA48-80BCBB78F984}" dt="2023-04-26T18:21:31.588" v="67" actId="1038"/>
          <ac:spMkLst>
            <pc:docMk/>
            <pc:sldMk cId="3932807338" sldId="282"/>
            <ac:spMk id="8" creationId="{BD922E1C-CE79-38A8-ACC6-4DBB890034DF}"/>
          </ac:spMkLst>
        </pc:spChg>
        <pc:spChg chg="add mod">
          <ac:chgData name="Kristen Crawford" userId="2eefe0c0-3ac2-427a-8435-227972be2581" providerId="ADAL" clId="{5EB55F08-6FC7-4CFA-AA48-80BCBB78F984}" dt="2023-04-26T18:26:45.766" v="222" actId="20577"/>
          <ac:spMkLst>
            <pc:docMk/>
            <pc:sldMk cId="3932807338" sldId="282"/>
            <ac:spMk id="9" creationId="{62C3832F-E838-6F62-4DAE-2D27BCC74615}"/>
          </ac:spMkLst>
        </pc:spChg>
        <pc:spChg chg="add mod">
          <ac:chgData name="Kristen Crawford" userId="2eefe0c0-3ac2-427a-8435-227972be2581" providerId="ADAL" clId="{5EB55F08-6FC7-4CFA-AA48-80BCBB78F984}" dt="2023-04-26T18:21:31.588" v="67" actId="1038"/>
          <ac:spMkLst>
            <pc:docMk/>
            <pc:sldMk cId="3932807338" sldId="282"/>
            <ac:spMk id="10" creationId="{3CF1716A-6258-E980-0CFE-008FE9403808}"/>
          </ac:spMkLst>
        </pc:spChg>
        <pc:spChg chg="add mod">
          <ac:chgData name="Kristen Crawford" userId="2eefe0c0-3ac2-427a-8435-227972be2581" providerId="ADAL" clId="{5EB55F08-6FC7-4CFA-AA48-80BCBB78F984}" dt="2023-04-26T18:21:31.588" v="67" actId="1038"/>
          <ac:spMkLst>
            <pc:docMk/>
            <pc:sldMk cId="3932807338" sldId="282"/>
            <ac:spMk id="11" creationId="{2423F407-E0CE-4342-90F4-B15175CE4AA9}"/>
          </ac:spMkLst>
        </pc:spChg>
        <pc:spChg chg="add mod">
          <ac:chgData name="Kristen Crawford" userId="2eefe0c0-3ac2-427a-8435-227972be2581" providerId="ADAL" clId="{5EB55F08-6FC7-4CFA-AA48-80BCBB78F984}" dt="2023-04-26T18:21:31.588" v="67" actId="1038"/>
          <ac:spMkLst>
            <pc:docMk/>
            <pc:sldMk cId="3932807338" sldId="282"/>
            <ac:spMk id="12" creationId="{99E10E6D-764A-560C-ABF0-8F8C2C943A81}"/>
          </ac:spMkLst>
        </pc:spChg>
        <pc:spChg chg="del">
          <ac:chgData name="Kristen Crawford" userId="2eefe0c0-3ac2-427a-8435-227972be2581" providerId="ADAL" clId="{5EB55F08-6FC7-4CFA-AA48-80BCBB78F984}" dt="2023-04-26T18:21:11.908" v="59" actId="478"/>
          <ac:spMkLst>
            <pc:docMk/>
            <pc:sldMk cId="3932807338" sldId="282"/>
            <ac:spMk id="14" creationId="{DD17AC42-B4F2-E776-D5B9-C5D8537B9227}"/>
          </ac:spMkLst>
        </pc:spChg>
        <pc:spChg chg="add mod">
          <ac:chgData name="Kristen Crawford" userId="2eefe0c0-3ac2-427a-8435-227972be2581" providerId="ADAL" clId="{5EB55F08-6FC7-4CFA-AA48-80BCBB78F984}" dt="2023-04-26T18:21:31.588" v="67" actId="1038"/>
          <ac:spMkLst>
            <pc:docMk/>
            <pc:sldMk cId="3932807338" sldId="282"/>
            <ac:spMk id="18" creationId="{D934273C-FF3C-CA58-8A8F-99DC3A658D91}"/>
          </ac:spMkLst>
        </pc:spChg>
        <pc:spChg chg="add mod">
          <ac:chgData name="Kristen Crawford" userId="2eefe0c0-3ac2-427a-8435-227972be2581" providerId="ADAL" clId="{5EB55F08-6FC7-4CFA-AA48-80BCBB78F984}" dt="2023-04-26T18:21:31.588" v="67" actId="1038"/>
          <ac:spMkLst>
            <pc:docMk/>
            <pc:sldMk cId="3932807338" sldId="282"/>
            <ac:spMk id="19" creationId="{FC05E1B1-CEEE-BF1B-D80F-6E6ED3D891E6}"/>
          </ac:spMkLst>
        </pc:spChg>
        <pc:spChg chg="add mod">
          <ac:chgData name="Kristen Crawford" userId="2eefe0c0-3ac2-427a-8435-227972be2581" providerId="ADAL" clId="{5EB55F08-6FC7-4CFA-AA48-80BCBB78F984}" dt="2023-04-26T18:39:32.913" v="893" actId="20577"/>
          <ac:spMkLst>
            <pc:docMk/>
            <pc:sldMk cId="3932807338" sldId="282"/>
            <ac:spMk id="20" creationId="{BA0B0241-361A-EA70-E7FD-83686650CB14}"/>
          </ac:spMkLst>
        </pc:spChg>
        <pc:picChg chg="del">
          <ac:chgData name="Kristen Crawford" userId="2eefe0c0-3ac2-427a-8435-227972be2581" providerId="ADAL" clId="{5EB55F08-6FC7-4CFA-AA48-80BCBB78F984}" dt="2023-04-26T18:21:13.900" v="61" actId="478"/>
          <ac:picMkLst>
            <pc:docMk/>
            <pc:sldMk cId="3932807338" sldId="282"/>
            <ac:picMk id="17" creationId="{8FE4D671-BF13-E356-F17D-13B45247727E}"/>
          </ac:picMkLst>
        </pc:picChg>
      </pc:sldChg>
      <pc:sldChg chg="addSp delSp modSp add mod">
        <pc:chgData name="Kristen Crawford" userId="2eefe0c0-3ac2-427a-8435-227972be2581" providerId="ADAL" clId="{5EB55F08-6FC7-4CFA-AA48-80BCBB78F984}" dt="2023-04-26T18:39:39.057" v="895" actId="20577"/>
        <pc:sldMkLst>
          <pc:docMk/>
          <pc:sldMk cId="3562338861" sldId="283"/>
        </pc:sldMkLst>
        <pc:spChg chg="add mod">
          <ac:chgData name="Kristen Crawford" userId="2eefe0c0-3ac2-427a-8435-227972be2581" providerId="ADAL" clId="{5EB55F08-6FC7-4CFA-AA48-80BCBB78F984}" dt="2023-04-26T18:22:17.353" v="73"/>
          <ac:spMkLst>
            <pc:docMk/>
            <pc:sldMk cId="3562338861" sldId="283"/>
            <ac:spMk id="3" creationId="{FF84EE77-D888-120C-CFBC-EB341EBF43A6}"/>
          </ac:spMkLst>
        </pc:spChg>
        <pc:spChg chg="del">
          <ac:chgData name="Kristen Crawford" userId="2eefe0c0-3ac2-427a-8435-227972be2581" providerId="ADAL" clId="{5EB55F08-6FC7-4CFA-AA48-80BCBB78F984}" dt="2023-04-26T18:22:30.220" v="75" actId="478"/>
          <ac:spMkLst>
            <pc:docMk/>
            <pc:sldMk cId="3562338861" sldId="283"/>
            <ac:spMk id="4" creationId="{8E3236CE-B856-6223-CD4F-E2B19AE92CB9}"/>
          </ac:spMkLst>
        </pc:spChg>
        <pc:spChg chg="del">
          <ac:chgData name="Kristen Crawford" userId="2eefe0c0-3ac2-427a-8435-227972be2581" providerId="ADAL" clId="{5EB55F08-6FC7-4CFA-AA48-80BCBB78F984}" dt="2023-04-26T18:22:30.220" v="75" actId="478"/>
          <ac:spMkLst>
            <pc:docMk/>
            <pc:sldMk cId="3562338861" sldId="283"/>
            <ac:spMk id="5" creationId="{A310F50B-EA49-FB44-FCF4-2F92FF38F471}"/>
          </ac:spMkLst>
        </pc:spChg>
        <pc:spChg chg="del">
          <ac:chgData name="Kristen Crawford" userId="2eefe0c0-3ac2-427a-8435-227972be2581" providerId="ADAL" clId="{5EB55F08-6FC7-4CFA-AA48-80BCBB78F984}" dt="2023-04-26T18:22:30.220" v="75" actId="478"/>
          <ac:spMkLst>
            <pc:docMk/>
            <pc:sldMk cId="3562338861" sldId="283"/>
            <ac:spMk id="6" creationId="{74C15CBB-2695-EA06-DC86-AB34B5E0FB48}"/>
          </ac:spMkLst>
        </pc:spChg>
        <pc:spChg chg="del">
          <ac:chgData name="Kristen Crawford" userId="2eefe0c0-3ac2-427a-8435-227972be2581" providerId="ADAL" clId="{5EB55F08-6FC7-4CFA-AA48-80BCBB78F984}" dt="2023-04-26T18:22:30.220" v="75" actId="478"/>
          <ac:spMkLst>
            <pc:docMk/>
            <pc:sldMk cId="3562338861" sldId="283"/>
            <ac:spMk id="7" creationId="{B5650D6B-F9DB-E298-3B6B-0B25DC84566B}"/>
          </ac:spMkLst>
        </pc:spChg>
        <pc:spChg chg="del">
          <ac:chgData name="Kristen Crawford" userId="2eefe0c0-3ac2-427a-8435-227972be2581" providerId="ADAL" clId="{5EB55F08-6FC7-4CFA-AA48-80BCBB78F984}" dt="2023-04-26T18:22:30.220" v="75" actId="478"/>
          <ac:spMkLst>
            <pc:docMk/>
            <pc:sldMk cId="3562338861" sldId="283"/>
            <ac:spMk id="8" creationId="{BD922E1C-CE79-38A8-ACC6-4DBB890034DF}"/>
          </ac:spMkLst>
        </pc:spChg>
        <pc:spChg chg="del">
          <ac:chgData name="Kristen Crawford" userId="2eefe0c0-3ac2-427a-8435-227972be2581" providerId="ADAL" clId="{5EB55F08-6FC7-4CFA-AA48-80BCBB78F984}" dt="2023-04-26T18:22:30.220" v="75" actId="478"/>
          <ac:spMkLst>
            <pc:docMk/>
            <pc:sldMk cId="3562338861" sldId="283"/>
            <ac:spMk id="9" creationId="{62C3832F-E838-6F62-4DAE-2D27BCC74615}"/>
          </ac:spMkLst>
        </pc:spChg>
        <pc:spChg chg="del">
          <ac:chgData name="Kristen Crawford" userId="2eefe0c0-3ac2-427a-8435-227972be2581" providerId="ADAL" clId="{5EB55F08-6FC7-4CFA-AA48-80BCBB78F984}" dt="2023-04-26T18:22:30.220" v="75" actId="478"/>
          <ac:spMkLst>
            <pc:docMk/>
            <pc:sldMk cId="3562338861" sldId="283"/>
            <ac:spMk id="10" creationId="{3CF1716A-6258-E980-0CFE-008FE9403808}"/>
          </ac:spMkLst>
        </pc:spChg>
        <pc:spChg chg="del">
          <ac:chgData name="Kristen Crawford" userId="2eefe0c0-3ac2-427a-8435-227972be2581" providerId="ADAL" clId="{5EB55F08-6FC7-4CFA-AA48-80BCBB78F984}" dt="2023-04-26T18:22:30.220" v="75" actId="478"/>
          <ac:spMkLst>
            <pc:docMk/>
            <pc:sldMk cId="3562338861" sldId="283"/>
            <ac:spMk id="11" creationId="{2423F407-E0CE-4342-90F4-B15175CE4AA9}"/>
          </ac:spMkLst>
        </pc:spChg>
        <pc:spChg chg="del">
          <ac:chgData name="Kristen Crawford" userId="2eefe0c0-3ac2-427a-8435-227972be2581" providerId="ADAL" clId="{5EB55F08-6FC7-4CFA-AA48-80BCBB78F984}" dt="2023-04-26T18:22:30.220" v="75" actId="478"/>
          <ac:spMkLst>
            <pc:docMk/>
            <pc:sldMk cId="3562338861" sldId="283"/>
            <ac:spMk id="12" creationId="{99E10E6D-764A-560C-ABF0-8F8C2C943A81}"/>
          </ac:spMkLst>
        </pc:spChg>
        <pc:spChg chg="del">
          <ac:chgData name="Kristen Crawford" userId="2eefe0c0-3ac2-427a-8435-227972be2581" providerId="ADAL" clId="{5EB55F08-6FC7-4CFA-AA48-80BCBB78F984}" dt="2023-04-26T18:22:22.069" v="74" actId="478"/>
          <ac:spMkLst>
            <pc:docMk/>
            <pc:sldMk cId="3562338861" sldId="283"/>
            <ac:spMk id="13" creationId="{924CF757-955C-915C-8F8E-43E2ED9B1DED}"/>
          </ac:spMkLst>
        </pc:spChg>
        <pc:spChg chg="add mod">
          <ac:chgData name="Kristen Crawford" userId="2eefe0c0-3ac2-427a-8435-227972be2581" providerId="ADAL" clId="{5EB55F08-6FC7-4CFA-AA48-80BCBB78F984}" dt="2023-04-26T18:22:17.353" v="73"/>
          <ac:spMkLst>
            <pc:docMk/>
            <pc:sldMk cId="3562338861" sldId="283"/>
            <ac:spMk id="14" creationId="{684F7603-AFC4-505C-5EDE-F1901DDB713E}"/>
          </ac:spMkLst>
        </pc:spChg>
        <pc:spChg chg="del">
          <ac:chgData name="Kristen Crawford" userId="2eefe0c0-3ac2-427a-8435-227972be2581" providerId="ADAL" clId="{5EB55F08-6FC7-4CFA-AA48-80BCBB78F984}" dt="2023-04-26T18:22:14.509" v="71" actId="478"/>
          <ac:spMkLst>
            <pc:docMk/>
            <pc:sldMk cId="3562338861" sldId="283"/>
            <ac:spMk id="15" creationId="{811CB30E-7DB8-7BC2-697D-804F91BB36B3}"/>
          </ac:spMkLst>
        </pc:spChg>
        <pc:spChg chg="del mod">
          <ac:chgData name="Kristen Crawford" userId="2eefe0c0-3ac2-427a-8435-227972be2581" providerId="ADAL" clId="{5EB55F08-6FC7-4CFA-AA48-80BCBB78F984}" dt="2023-04-26T18:22:16.149" v="72" actId="478"/>
          <ac:spMkLst>
            <pc:docMk/>
            <pc:sldMk cId="3562338861" sldId="283"/>
            <ac:spMk id="16" creationId="{373189DD-0E7E-926C-16C8-2EEFD05E3CA4}"/>
          </ac:spMkLst>
        </pc:spChg>
        <pc:spChg chg="add mod">
          <ac:chgData name="Kristen Crawford" userId="2eefe0c0-3ac2-427a-8435-227972be2581" providerId="ADAL" clId="{5EB55F08-6FC7-4CFA-AA48-80BCBB78F984}" dt="2023-04-26T18:22:44.693" v="78" actId="1037"/>
          <ac:spMkLst>
            <pc:docMk/>
            <pc:sldMk cId="3562338861" sldId="283"/>
            <ac:spMk id="17" creationId="{5F4197B9-C611-3095-26D4-8596B18214CB}"/>
          </ac:spMkLst>
        </pc:spChg>
        <pc:spChg chg="del">
          <ac:chgData name="Kristen Crawford" userId="2eefe0c0-3ac2-427a-8435-227972be2581" providerId="ADAL" clId="{5EB55F08-6FC7-4CFA-AA48-80BCBB78F984}" dt="2023-04-26T18:22:30.220" v="75" actId="478"/>
          <ac:spMkLst>
            <pc:docMk/>
            <pc:sldMk cId="3562338861" sldId="283"/>
            <ac:spMk id="18" creationId="{D934273C-FF3C-CA58-8A8F-99DC3A658D91}"/>
          </ac:spMkLst>
        </pc:spChg>
        <pc:spChg chg="del">
          <ac:chgData name="Kristen Crawford" userId="2eefe0c0-3ac2-427a-8435-227972be2581" providerId="ADAL" clId="{5EB55F08-6FC7-4CFA-AA48-80BCBB78F984}" dt="2023-04-26T18:22:30.220" v="75" actId="478"/>
          <ac:spMkLst>
            <pc:docMk/>
            <pc:sldMk cId="3562338861" sldId="283"/>
            <ac:spMk id="19" creationId="{FC05E1B1-CEEE-BF1B-D80F-6E6ED3D891E6}"/>
          </ac:spMkLst>
        </pc:spChg>
        <pc:spChg chg="add mod">
          <ac:chgData name="Kristen Crawford" userId="2eefe0c0-3ac2-427a-8435-227972be2581" providerId="ADAL" clId="{5EB55F08-6FC7-4CFA-AA48-80BCBB78F984}" dt="2023-04-26T18:22:44.693" v="78" actId="1037"/>
          <ac:spMkLst>
            <pc:docMk/>
            <pc:sldMk cId="3562338861" sldId="283"/>
            <ac:spMk id="20" creationId="{FE25AF56-188B-CD58-19C7-2CF663352CD3}"/>
          </ac:spMkLst>
        </pc:spChg>
        <pc:spChg chg="add mod">
          <ac:chgData name="Kristen Crawford" userId="2eefe0c0-3ac2-427a-8435-227972be2581" providerId="ADAL" clId="{5EB55F08-6FC7-4CFA-AA48-80BCBB78F984}" dt="2023-04-26T18:22:44.693" v="78" actId="1037"/>
          <ac:spMkLst>
            <pc:docMk/>
            <pc:sldMk cId="3562338861" sldId="283"/>
            <ac:spMk id="21" creationId="{6C183CAF-FCBE-A3FF-C408-06B3338F1262}"/>
          </ac:spMkLst>
        </pc:spChg>
        <pc:spChg chg="add mod">
          <ac:chgData name="Kristen Crawford" userId="2eefe0c0-3ac2-427a-8435-227972be2581" providerId="ADAL" clId="{5EB55F08-6FC7-4CFA-AA48-80BCBB78F984}" dt="2023-04-26T18:22:44.693" v="78" actId="1037"/>
          <ac:spMkLst>
            <pc:docMk/>
            <pc:sldMk cId="3562338861" sldId="283"/>
            <ac:spMk id="22" creationId="{35D9343A-960B-0EF2-B5DE-C81972828588}"/>
          </ac:spMkLst>
        </pc:spChg>
        <pc:spChg chg="add mod">
          <ac:chgData name="Kristen Crawford" userId="2eefe0c0-3ac2-427a-8435-227972be2581" providerId="ADAL" clId="{5EB55F08-6FC7-4CFA-AA48-80BCBB78F984}" dt="2023-04-26T18:22:44.693" v="78" actId="1037"/>
          <ac:spMkLst>
            <pc:docMk/>
            <pc:sldMk cId="3562338861" sldId="283"/>
            <ac:spMk id="23" creationId="{FEF9C59B-53D1-3C66-1E23-EFA04464F1C4}"/>
          </ac:spMkLst>
        </pc:spChg>
        <pc:spChg chg="add mod">
          <ac:chgData name="Kristen Crawford" userId="2eefe0c0-3ac2-427a-8435-227972be2581" providerId="ADAL" clId="{5EB55F08-6FC7-4CFA-AA48-80BCBB78F984}" dt="2023-04-26T18:22:44.693" v="78" actId="1037"/>
          <ac:spMkLst>
            <pc:docMk/>
            <pc:sldMk cId="3562338861" sldId="283"/>
            <ac:spMk id="24" creationId="{AA4BE4B9-E08F-5A18-4F7D-74DAEBAE6BDE}"/>
          </ac:spMkLst>
        </pc:spChg>
        <pc:spChg chg="add mod">
          <ac:chgData name="Kristen Crawford" userId="2eefe0c0-3ac2-427a-8435-227972be2581" providerId="ADAL" clId="{5EB55F08-6FC7-4CFA-AA48-80BCBB78F984}" dt="2023-04-26T18:22:44.693" v="78" actId="1037"/>
          <ac:spMkLst>
            <pc:docMk/>
            <pc:sldMk cId="3562338861" sldId="283"/>
            <ac:spMk id="25" creationId="{2E11269E-0064-102F-C7AD-E6A3EE894C7E}"/>
          </ac:spMkLst>
        </pc:spChg>
        <pc:spChg chg="add mod">
          <ac:chgData name="Kristen Crawford" userId="2eefe0c0-3ac2-427a-8435-227972be2581" providerId="ADAL" clId="{5EB55F08-6FC7-4CFA-AA48-80BCBB78F984}" dt="2023-04-26T18:22:44.693" v="78" actId="1037"/>
          <ac:spMkLst>
            <pc:docMk/>
            <pc:sldMk cId="3562338861" sldId="283"/>
            <ac:spMk id="26" creationId="{EDD36AC1-3514-B9EE-EA3D-51592AC0DB62}"/>
          </ac:spMkLst>
        </pc:spChg>
        <pc:spChg chg="add mod">
          <ac:chgData name="Kristen Crawford" userId="2eefe0c0-3ac2-427a-8435-227972be2581" providerId="ADAL" clId="{5EB55F08-6FC7-4CFA-AA48-80BCBB78F984}" dt="2023-04-26T18:28:11.495" v="313" actId="20577"/>
          <ac:spMkLst>
            <pc:docMk/>
            <pc:sldMk cId="3562338861" sldId="283"/>
            <ac:spMk id="27" creationId="{EAF58F84-B7BB-58CA-49A8-CCB93FA72280}"/>
          </ac:spMkLst>
        </pc:spChg>
        <pc:spChg chg="add mod">
          <ac:chgData name="Kristen Crawford" userId="2eefe0c0-3ac2-427a-8435-227972be2581" providerId="ADAL" clId="{5EB55F08-6FC7-4CFA-AA48-80BCBB78F984}" dt="2023-04-26T18:28:02.143" v="311" actId="13926"/>
          <ac:spMkLst>
            <pc:docMk/>
            <pc:sldMk cId="3562338861" sldId="283"/>
            <ac:spMk id="29" creationId="{0F50682B-7463-E15F-5514-BD1979408E5D}"/>
          </ac:spMkLst>
        </pc:spChg>
        <pc:spChg chg="add mod">
          <ac:chgData name="Kristen Crawford" userId="2eefe0c0-3ac2-427a-8435-227972be2581" providerId="ADAL" clId="{5EB55F08-6FC7-4CFA-AA48-80BCBB78F984}" dt="2023-04-26T18:39:39.057" v="895" actId="20577"/>
          <ac:spMkLst>
            <pc:docMk/>
            <pc:sldMk cId="3562338861" sldId="283"/>
            <ac:spMk id="30" creationId="{2F43F704-0E74-75CF-82E1-1CE8FC8D8D54}"/>
          </ac:spMkLst>
        </pc:spChg>
        <pc:picChg chg="add mod">
          <ac:chgData name="Kristen Crawford" userId="2eefe0c0-3ac2-427a-8435-227972be2581" providerId="ADAL" clId="{5EB55F08-6FC7-4CFA-AA48-80BCBB78F984}" dt="2023-04-26T18:28:19.209" v="314" actId="1076"/>
          <ac:picMkLst>
            <pc:docMk/>
            <pc:sldMk cId="3562338861" sldId="283"/>
            <ac:picMk id="28" creationId="{D527CF03-1C61-4FB5-B73E-AA09D6D0A13E}"/>
          </ac:picMkLst>
        </pc:picChg>
      </pc:sldChg>
      <pc:sldChg chg="addSp delSp modSp add mod">
        <pc:chgData name="Kristen Crawford" userId="2eefe0c0-3ac2-427a-8435-227972be2581" providerId="ADAL" clId="{5EB55F08-6FC7-4CFA-AA48-80BCBB78F984}" dt="2023-04-26T18:39:43.217" v="897" actId="20577"/>
        <pc:sldMkLst>
          <pc:docMk/>
          <pc:sldMk cId="701466426" sldId="284"/>
        </pc:sldMkLst>
        <pc:spChg chg="del">
          <ac:chgData name="Kristen Crawford" userId="2eefe0c0-3ac2-427a-8435-227972be2581" providerId="ADAL" clId="{5EB55F08-6FC7-4CFA-AA48-80BCBB78F984}" dt="2023-04-26T18:23:16.672" v="83" actId="478"/>
          <ac:spMkLst>
            <pc:docMk/>
            <pc:sldMk cId="701466426" sldId="284"/>
            <ac:spMk id="2" creationId="{C74C55E8-12C2-E152-1947-F5BD5111DFB7}"/>
          </ac:spMkLst>
        </pc:spChg>
        <pc:spChg chg="del">
          <ac:chgData name="Kristen Crawford" userId="2eefe0c0-3ac2-427a-8435-227972be2581" providerId="ADAL" clId="{5EB55F08-6FC7-4CFA-AA48-80BCBB78F984}" dt="2023-04-26T18:23:16.672" v="83" actId="478"/>
          <ac:spMkLst>
            <pc:docMk/>
            <pc:sldMk cId="701466426" sldId="284"/>
            <ac:spMk id="3" creationId="{FF84EE77-D888-120C-CFBC-EB341EBF43A6}"/>
          </ac:spMkLst>
        </pc:spChg>
        <pc:spChg chg="add del mod">
          <ac:chgData name="Kristen Crawford" userId="2eefe0c0-3ac2-427a-8435-227972be2581" providerId="ADAL" clId="{5EB55F08-6FC7-4CFA-AA48-80BCBB78F984}" dt="2023-04-26T18:23:21.028" v="84" actId="478"/>
          <ac:spMkLst>
            <pc:docMk/>
            <pc:sldMk cId="701466426" sldId="284"/>
            <ac:spMk id="5" creationId="{D0D5ECB9-A6AA-519A-0F74-0350F7682DC1}"/>
          </ac:spMkLst>
        </pc:spChg>
        <pc:spChg chg="add mod">
          <ac:chgData name="Kristen Crawford" userId="2eefe0c0-3ac2-427a-8435-227972be2581" providerId="ADAL" clId="{5EB55F08-6FC7-4CFA-AA48-80BCBB78F984}" dt="2023-04-26T18:34:27.866" v="815" actId="1076"/>
          <ac:spMkLst>
            <pc:docMk/>
            <pc:sldMk cId="701466426" sldId="284"/>
            <ac:spMk id="6" creationId="{332C857E-A242-1C35-A5A8-185D1704DB67}"/>
          </ac:spMkLst>
        </pc:spChg>
        <pc:spChg chg="mod">
          <ac:chgData name="Kristen Crawford" userId="2eefe0c0-3ac2-427a-8435-227972be2581" providerId="ADAL" clId="{5EB55F08-6FC7-4CFA-AA48-80BCBB78F984}" dt="2023-04-26T18:23:37.969" v="85"/>
          <ac:spMkLst>
            <pc:docMk/>
            <pc:sldMk cId="701466426" sldId="284"/>
            <ac:spMk id="8" creationId="{1EE04855-B0B6-8041-CBB8-EBC0AF3A0D10}"/>
          </ac:spMkLst>
        </pc:spChg>
        <pc:spChg chg="add mod">
          <ac:chgData name="Kristen Crawford" userId="2eefe0c0-3ac2-427a-8435-227972be2581" providerId="ADAL" clId="{5EB55F08-6FC7-4CFA-AA48-80BCBB78F984}" dt="2023-04-26T18:23:37.969" v="85"/>
          <ac:spMkLst>
            <pc:docMk/>
            <pc:sldMk cId="701466426" sldId="284"/>
            <ac:spMk id="10" creationId="{3F99C525-80C2-4424-8EF3-FF0BD75CFAD6}"/>
          </ac:spMkLst>
        </pc:spChg>
        <pc:spChg chg="add mod">
          <ac:chgData name="Kristen Crawford" userId="2eefe0c0-3ac2-427a-8435-227972be2581" providerId="ADAL" clId="{5EB55F08-6FC7-4CFA-AA48-80BCBB78F984}" dt="2023-04-26T18:23:37.969" v="85"/>
          <ac:spMkLst>
            <pc:docMk/>
            <pc:sldMk cId="701466426" sldId="284"/>
            <ac:spMk id="11" creationId="{CACCAC91-6CE4-FD3A-1CD7-0E031512F2F2}"/>
          </ac:spMkLst>
        </pc:spChg>
        <pc:spChg chg="add mod">
          <ac:chgData name="Kristen Crawford" userId="2eefe0c0-3ac2-427a-8435-227972be2581" providerId="ADAL" clId="{5EB55F08-6FC7-4CFA-AA48-80BCBB78F984}" dt="2023-04-26T18:23:37.969" v="85"/>
          <ac:spMkLst>
            <pc:docMk/>
            <pc:sldMk cId="701466426" sldId="284"/>
            <ac:spMk id="12" creationId="{4974F1B5-9383-B5EF-2F1E-2F60A667A8D0}"/>
          </ac:spMkLst>
        </pc:spChg>
        <pc:spChg chg="add mod">
          <ac:chgData name="Kristen Crawford" userId="2eefe0c0-3ac2-427a-8435-227972be2581" providerId="ADAL" clId="{5EB55F08-6FC7-4CFA-AA48-80BCBB78F984}" dt="2023-04-26T18:23:37.969" v="85"/>
          <ac:spMkLst>
            <pc:docMk/>
            <pc:sldMk cId="701466426" sldId="284"/>
            <ac:spMk id="13" creationId="{CAFE01B7-0D6A-DD17-55E0-B4BC3540DA90}"/>
          </ac:spMkLst>
        </pc:spChg>
        <pc:spChg chg="del">
          <ac:chgData name="Kristen Crawford" userId="2eefe0c0-3ac2-427a-8435-227972be2581" providerId="ADAL" clId="{5EB55F08-6FC7-4CFA-AA48-80BCBB78F984}" dt="2023-04-26T18:23:16.672" v="83" actId="478"/>
          <ac:spMkLst>
            <pc:docMk/>
            <pc:sldMk cId="701466426" sldId="284"/>
            <ac:spMk id="14" creationId="{684F7603-AFC4-505C-5EDE-F1901DDB713E}"/>
          </ac:spMkLst>
        </pc:spChg>
        <pc:spChg chg="add mod">
          <ac:chgData name="Kristen Crawford" userId="2eefe0c0-3ac2-427a-8435-227972be2581" providerId="ADAL" clId="{5EB55F08-6FC7-4CFA-AA48-80BCBB78F984}" dt="2023-04-26T18:23:37.969" v="85"/>
          <ac:spMkLst>
            <pc:docMk/>
            <pc:sldMk cId="701466426" sldId="284"/>
            <ac:spMk id="15" creationId="{7A38A7F2-311F-8475-E60A-2A85C5910225}"/>
          </ac:spMkLst>
        </pc:spChg>
        <pc:spChg chg="del mod">
          <ac:chgData name="Kristen Crawford" userId="2eefe0c0-3ac2-427a-8435-227972be2581" providerId="ADAL" clId="{5EB55F08-6FC7-4CFA-AA48-80BCBB78F984}" dt="2023-04-26T18:23:16.672" v="83" actId="478"/>
          <ac:spMkLst>
            <pc:docMk/>
            <pc:sldMk cId="701466426" sldId="284"/>
            <ac:spMk id="17" creationId="{5F4197B9-C611-3095-26D4-8596B18214CB}"/>
          </ac:spMkLst>
        </pc:spChg>
        <pc:spChg chg="del mod">
          <ac:chgData name="Kristen Crawford" userId="2eefe0c0-3ac2-427a-8435-227972be2581" providerId="ADAL" clId="{5EB55F08-6FC7-4CFA-AA48-80BCBB78F984}" dt="2023-04-26T18:23:16.672" v="83" actId="478"/>
          <ac:spMkLst>
            <pc:docMk/>
            <pc:sldMk cId="701466426" sldId="284"/>
            <ac:spMk id="20" creationId="{FE25AF56-188B-CD58-19C7-2CF663352CD3}"/>
          </ac:spMkLst>
        </pc:spChg>
        <pc:spChg chg="del mod">
          <ac:chgData name="Kristen Crawford" userId="2eefe0c0-3ac2-427a-8435-227972be2581" providerId="ADAL" clId="{5EB55F08-6FC7-4CFA-AA48-80BCBB78F984}" dt="2023-04-26T18:23:16.672" v="83" actId="478"/>
          <ac:spMkLst>
            <pc:docMk/>
            <pc:sldMk cId="701466426" sldId="284"/>
            <ac:spMk id="21" creationId="{6C183CAF-FCBE-A3FF-C408-06B3338F1262}"/>
          </ac:spMkLst>
        </pc:spChg>
        <pc:spChg chg="del mod">
          <ac:chgData name="Kristen Crawford" userId="2eefe0c0-3ac2-427a-8435-227972be2581" providerId="ADAL" clId="{5EB55F08-6FC7-4CFA-AA48-80BCBB78F984}" dt="2023-04-26T18:23:16.672" v="83" actId="478"/>
          <ac:spMkLst>
            <pc:docMk/>
            <pc:sldMk cId="701466426" sldId="284"/>
            <ac:spMk id="22" creationId="{35D9343A-960B-0EF2-B5DE-C81972828588}"/>
          </ac:spMkLst>
        </pc:spChg>
        <pc:spChg chg="del mod">
          <ac:chgData name="Kristen Crawford" userId="2eefe0c0-3ac2-427a-8435-227972be2581" providerId="ADAL" clId="{5EB55F08-6FC7-4CFA-AA48-80BCBB78F984}" dt="2023-04-26T18:23:16.672" v="83" actId="478"/>
          <ac:spMkLst>
            <pc:docMk/>
            <pc:sldMk cId="701466426" sldId="284"/>
            <ac:spMk id="23" creationId="{FEF9C59B-53D1-3C66-1E23-EFA04464F1C4}"/>
          </ac:spMkLst>
        </pc:spChg>
        <pc:spChg chg="del mod">
          <ac:chgData name="Kristen Crawford" userId="2eefe0c0-3ac2-427a-8435-227972be2581" providerId="ADAL" clId="{5EB55F08-6FC7-4CFA-AA48-80BCBB78F984}" dt="2023-04-26T18:23:16.672" v="83" actId="478"/>
          <ac:spMkLst>
            <pc:docMk/>
            <pc:sldMk cId="701466426" sldId="284"/>
            <ac:spMk id="24" creationId="{AA4BE4B9-E08F-5A18-4F7D-74DAEBAE6BDE}"/>
          </ac:spMkLst>
        </pc:spChg>
        <pc:spChg chg="del mod">
          <ac:chgData name="Kristen Crawford" userId="2eefe0c0-3ac2-427a-8435-227972be2581" providerId="ADAL" clId="{5EB55F08-6FC7-4CFA-AA48-80BCBB78F984}" dt="2023-04-26T18:23:16.672" v="83" actId="478"/>
          <ac:spMkLst>
            <pc:docMk/>
            <pc:sldMk cId="701466426" sldId="284"/>
            <ac:spMk id="25" creationId="{2E11269E-0064-102F-C7AD-E6A3EE894C7E}"/>
          </ac:spMkLst>
        </pc:spChg>
        <pc:spChg chg="del mod">
          <ac:chgData name="Kristen Crawford" userId="2eefe0c0-3ac2-427a-8435-227972be2581" providerId="ADAL" clId="{5EB55F08-6FC7-4CFA-AA48-80BCBB78F984}" dt="2023-04-26T18:23:16.672" v="83" actId="478"/>
          <ac:spMkLst>
            <pc:docMk/>
            <pc:sldMk cId="701466426" sldId="284"/>
            <ac:spMk id="26" creationId="{EDD36AC1-3514-B9EE-EA3D-51592AC0DB62}"/>
          </ac:spMkLst>
        </pc:spChg>
        <pc:spChg chg="del mod">
          <ac:chgData name="Kristen Crawford" userId="2eefe0c0-3ac2-427a-8435-227972be2581" providerId="ADAL" clId="{5EB55F08-6FC7-4CFA-AA48-80BCBB78F984}" dt="2023-04-26T18:23:16.672" v="83" actId="478"/>
          <ac:spMkLst>
            <pc:docMk/>
            <pc:sldMk cId="701466426" sldId="284"/>
            <ac:spMk id="27" creationId="{EAF58F84-B7BB-58CA-49A8-CCB93FA72280}"/>
          </ac:spMkLst>
        </pc:spChg>
        <pc:spChg chg="del mod">
          <ac:chgData name="Kristen Crawford" userId="2eefe0c0-3ac2-427a-8435-227972be2581" providerId="ADAL" clId="{5EB55F08-6FC7-4CFA-AA48-80BCBB78F984}" dt="2023-04-26T18:23:16.672" v="83" actId="478"/>
          <ac:spMkLst>
            <pc:docMk/>
            <pc:sldMk cId="701466426" sldId="284"/>
            <ac:spMk id="29" creationId="{0F50682B-7463-E15F-5514-BD1979408E5D}"/>
          </ac:spMkLst>
        </pc:spChg>
        <pc:spChg chg="add mod">
          <ac:chgData name="Kristen Crawford" userId="2eefe0c0-3ac2-427a-8435-227972be2581" providerId="ADAL" clId="{5EB55F08-6FC7-4CFA-AA48-80BCBB78F984}" dt="2023-04-26T18:23:37.969" v="85"/>
          <ac:spMkLst>
            <pc:docMk/>
            <pc:sldMk cId="701466426" sldId="284"/>
            <ac:spMk id="31" creationId="{B86F9F2E-99DE-019B-A3A8-1D5020ACD974}"/>
          </ac:spMkLst>
        </pc:spChg>
        <pc:spChg chg="add mod">
          <ac:chgData name="Kristen Crawford" userId="2eefe0c0-3ac2-427a-8435-227972be2581" providerId="ADAL" clId="{5EB55F08-6FC7-4CFA-AA48-80BCBB78F984}" dt="2023-04-26T18:23:37.969" v="85"/>
          <ac:spMkLst>
            <pc:docMk/>
            <pc:sldMk cId="701466426" sldId="284"/>
            <ac:spMk id="33" creationId="{C4708446-328F-E1FF-5997-F1DF94A01F4E}"/>
          </ac:spMkLst>
        </pc:spChg>
        <pc:spChg chg="add mod">
          <ac:chgData name="Kristen Crawford" userId="2eefe0c0-3ac2-427a-8435-227972be2581" providerId="ADAL" clId="{5EB55F08-6FC7-4CFA-AA48-80BCBB78F984}" dt="2023-04-26T18:23:37.969" v="85"/>
          <ac:spMkLst>
            <pc:docMk/>
            <pc:sldMk cId="701466426" sldId="284"/>
            <ac:spMk id="34" creationId="{642012C4-EA9C-52A7-4767-1E188018E705}"/>
          </ac:spMkLst>
        </pc:spChg>
        <pc:spChg chg="add mod">
          <ac:chgData name="Kristen Crawford" userId="2eefe0c0-3ac2-427a-8435-227972be2581" providerId="ADAL" clId="{5EB55F08-6FC7-4CFA-AA48-80BCBB78F984}" dt="2023-04-26T18:23:37.969" v="85"/>
          <ac:spMkLst>
            <pc:docMk/>
            <pc:sldMk cId="701466426" sldId="284"/>
            <ac:spMk id="35" creationId="{10D122F0-E857-DD2B-2BD1-F5BFD05A750F}"/>
          </ac:spMkLst>
        </pc:spChg>
        <pc:spChg chg="add mod">
          <ac:chgData name="Kristen Crawford" userId="2eefe0c0-3ac2-427a-8435-227972be2581" providerId="ADAL" clId="{5EB55F08-6FC7-4CFA-AA48-80BCBB78F984}" dt="2023-04-26T18:23:37.969" v="85"/>
          <ac:spMkLst>
            <pc:docMk/>
            <pc:sldMk cId="701466426" sldId="284"/>
            <ac:spMk id="36" creationId="{510AFAA9-0184-155F-43EE-5A6F3C6CDF7C}"/>
          </ac:spMkLst>
        </pc:spChg>
        <pc:spChg chg="add del mod">
          <ac:chgData name="Kristen Crawford" userId="2eefe0c0-3ac2-427a-8435-227972be2581" providerId="ADAL" clId="{5EB55F08-6FC7-4CFA-AA48-80BCBB78F984}" dt="2023-04-26T18:33:55.863" v="806" actId="478"/>
          <ac:spMkLst>
            <pc:docMk/>
            <pc:sldMk cId="701466426" sldId="284"/>
            <ac:spMk id="38" creationId="{DBD3FF57-8090-51B9-5D87-D10CEFC9A9A6}"/>
          </ac:spMkLst>
        </pc:spChg>
        <pc:spChg chg="add mod">
          <ac:chgData name="Kristen Crawford" userId="2eefe0c0-3ac2-427a-8435-227972be2581" providerId="ADAL" clId="{5EB55F08-6FC7-4CFA-AA48-80BCBB78F984}" dt="2023-04-26T18:33:52.536" v="805" actId="20577"/>
          <ac:spMkLst>
            <pc:docMk/>
            <pc:sldMk cId="701466426" sldId="284"/>
            <ac:spMk id="39" creationId="{E2D47C95-2716-5ACD-ACC6-209BAEBAA010}"/>
          </ac:spMkLst>
        </pc:spChg>
        <pc:spChg chg="add mod">
          <ac:chgData name="Kristen Crawford" userId="2eefe0c0-3ac2-427a-8435-227972be2581" providerId="ADAL" clId="{5EB55F08-6FC7-4CFA-AA48-80BCBB78F984}" dt="2023-04-26T18:39:43.217" v="897" actId="20577"/>
          <ac:spMkLst>
            <pc:docMk/>
            <pc:sldMk cId="701466426" sldId="284"/>
            <ac:spMk id="40" creationId="{870F4270-6660-451C-15C3-BC400146BAF2}"/>
          </ac:spMkLst>
        </pc:spChg>
        <pc:grpChg chg="add mod">
          <ac:chgData name="Kristen Crawford" userId="2eefe0c0-3ac2-427a-8435-227972be2581" providerId="ADAL" clId="{5EB55F08-6FC7-4CFA-AA48-80BCBB78F984}" dt="2023-04-26T18:34:28.808" v="817" actId="1076"/>
          <ac:grpSpMkLst>
            <pc:docMk/>
            <pc:sldMk cId="701466426" sldId="284"/>
            <ac:grpSpMk id="7" creationId="{6CF357FE-918C-5BE6-DFBD-5DEFDF946C31}"/>
          </ac:grpSpMkLst>
        </pc:grpChg>
        <pc:picChg chg="mod">
          <ac:chgData name="Kristen Crawford" userId="2eefe0c0-3ac2-427a-8435-227972be2581" providerId="ADAL" clId="{5EB55F08-6FC7-4CFA-AA48-80BCBB78F984}" dt="2023-04-26T18:23:37.969" v="85"/>
          <ac:picMkLst>
            <pc:docMk/>
            <pc:sldMk cId="701466426" sldId="284"/>
            <ac:picMk id="9" creationId="{F5FF0555-7786-B583-B253-443E694DF6F8}"/>
          </ac:picMkLst>
        </pc:picChg>
        <pc:picChg chg="add mod">
          <ac:chgData name="Kristen Crawford" userId="2eefe0c0-3ac2-427a-8435-227972be2581" providerId="ADAL" clId="{5EB55F08-6FC7-4CFA-AA48-80BCBB78F984}" dt="2023-04-26T18:23:37.969" v="85"/>
          <ac:picMkLst>
            <pc:docMk/>
            <pc:sldMk cId="701466426" sldId="284"/>
            <ac:picMk id="16" creationId="{48EDF4C2-E99E-8FE1-97DD-CC5721F194F4}"/>
          </ac:picMkLst>
        </pc:picChg>
        <pc:picChg chg="add mod">
          <ac:chgData name="Kristen Crawford" userId="2eefe0c0-3ac2-427a-8435-227972be2581" providerId="ADAL" clId="{5EB55F08-6FC7-4CFA-AA48-80BCBB78F984}" dt="2023-04-26T18:23:37.969" v="85"/>
          <ac:picMkLst>
            <pc:docMk/>
            <pc:sldMk cId="701466426" sldId="284"/>
            <ac:picMk id="18" creationId="{6CB4C07B-4C87-A5C7-6714-B487257831EC}"/>
          </ac:picMkLst>
        </pc:picChg>
        <pc:picChg chg="add mod">
          <ac:chgData name="Kristen Crawford" userId="2eefe0c0-3ac2-427a-8435-227972be2581" providerId="ADAL" clId="{5EB55F08-6FC7-4CFA-AA48-80BCBB78F984}" dt="2023-04-26T18:23:37.969" v="85"/>
          <ac:picMkLst>
            <pc:docMk/>
            <pc:sldMk cId="701466426" sldId="284"/>
            <ac:picMk id="19" creationId="{6F63A667-C345-EE23-486D-F5DC8098CC75}"/>
          </ac:picMkLst>
        </pc:picChg>
        <pc:picChg chg="del mod">
          <ac:chgData name="Kristen Crawford" userId="2eefe0c0-3ac2-427a-8435-227972be2581" providerId="ADAL" clId="{5EB55F08-6FC7-4CFA-AA48-80BCBB78F984}" dt="2023-04-26T18:23:16.672" v="83" actId="478"/>
          <ac:picMkLst>
            <pc:docMk/>
            <pc:sldMk cId="701466426" sldId="284"/>
            <ac:picMk id="28" creationId="{D527CF03-1C61-4FB5-B73E-AA09D6D0A13E}"/>
          </ac:picMkLst>
        </pc:picChg>
        <pc:picChg chg="add mod">
          <ac:chgData name="Kristen Crawford" userId="2eefe0c0-3ac2-427a-8435-227972be2581" providerId="ADAL" clId="{5EB55F08-6FC7-4CFA-AA48-80BCBB78F984}" dt="2023-04-26T18:23:37.969" v="85"/>
          <ac:picMkLst>
            <pc:docMk/>
            <pc:sldMk cId="701466426" sldId="284"/>
            <ac:picMk id="30" creationId="{79DF6234-A319-D33F-F7E7-2889754A1799}"/>
          </ac:picMkLst>
        </pc:picChg>
        <pc:picChg chg="add mod">
          <ac:chgData name="Kristen Crawford" userId="2eefe0c0-3ac2-427a-8435-227972be2581" providerId="ADAL" clId="{5EB55F08-6FC7-4CFA-AA48-80BCBB78F984}" dt="2023-04-26T18:23:37.969" v="85"/>
          <ac:picMkLst>
            <pc:docMk/>
            <pc:sldMk cId="701466426" sldId="284"/>
            <ac:picMk id="32" creationId="{A83DDB40-31EF-DCEF-CB78-14A76049829C}"/>
          </ac:picMkLst>
        </pc:picChg>
      </pc:sldChg>
      <pc:sldChg chg="addSp delSp modSp add del mod">
        <pc:chgData name="Kristen Crawford" userId="2eefe0c0-3ac2-427a-8435-227972be2581" providerId="ADAL" clId="{5EB55F08-6FC7-4CFA-AA48-80BCBB78F984}" dt="2023-04-26T18:33:59.396" v="807" actId="2696"/>
        <pc:sldMkLst>
          <pc:docMk/>
          <pc:sldMk cId="259043392" sldId="285"/>
        </pc:sldMkLst>
        <pc:spChg chg="add del mod">
          <ac:chgData name="Kristen Crawford" userId="2eefe0c0-3ac2-427a-8435-227972be2581" providerId="ADAL" clId="{5EB55F08-6FC7-4CFA-AA48-80BCBB78F984}" dt="2023-04-26T18:24:25.205" v="90" actId="478"/>
          <ac:spMkLst>
            <pc:docMk/>
            <pc:sldMk cId="259043392" sldId="285"/>
            <ac:spMk id="3" creationId="{A35DE619-1D43-2804-B074-AC5BFA7372B8}"/>
          </ac:spMkLst>
        </pc:spChg>
        <pc:spChg chg="add mod">
          <ac:chgData name="Kristen Crawford" userId="2eefe0c0-3ac2-427a-8435-227972be2581" providerId="ADAL" clId="{5EB55F08-6FC7-4CFA-AA48-80BCBB78F984}" dt="2023-04-26T18:24:36.157" v="96" actId="1038"/>
          <ac:spMkLst>
            <pc:docMk/>
            <pc:sldMk cId="259043392" sldId="285"/>
            <ac:spMk id="4" creationId="{E7B9F932-8DA5-783D-067B-8048D918798C}"/>
          </ac:spMkLst>
        </pc:spChg>
        <pc:spChg chg="del">
          <ac:chgData name="Kristen Crawford" userId="2eefe0c0-3ac2-427a-8435-227972be2581" providerId="ADAL" clId="{5EB55F08-6FC7-4CFA-AA48-80BCBB78F984}" dt="2023-04-26T18:24:21.968" v="89" actId="478"/>
          <ac:spMkLst>
            <pc:docMk/>
            <pc:sldMk cId="259043392" sldId="285"/>
            <ac:spMk id="6" creationId="{332C857E-A242-1C35-A5A8-185D1704DB67}"/>
          </ac:spMkLst>
        </pc:spChg>
        <pc:spChg chg="del">
          <ac:chgData name="Kristen Crawford" userId="2eefe0c0-3ac2-427a-8435-227972be2581" providerId="ADAL" clId="{5EB55F08-6FC7-4CFA-AA48-80BCBB78F984}" dt="2023-04-26T18:24:21.968" v="89" actId="478"/>
          <ac:spMkLst>
            <pc:docMk/>
            <pc:sldMk cId="259043392" sldId="285"/>
            <ac:spMk id="10" creationId="{3F99C525-80C2-4424-8EF3-FF0BD75CFAD6}"/>
          </ac:spMkLst>
        </pc:spChg>
        <pc:spChg chg="del">
          <ac:chgData name="Kristen Crawford" userId="2eefe0c0-3ac2-427a-8435-227972be2581" providerId="ADAL" clId="{5EB55F08-6FC7-4CFA-AA48-80BCBB78F984}" dt="2023-04-26T18:24:21.968" v="89" actId="478"/>
          <ac:spMkLst>
            <pc:docMk/>
            <pc:sldMk cId="259043392" sldId="285"/>
            <ac:spMk id="11" creationId="{CACCAC91-6CE4-FD3A-1CD7-0E031512F2F2}"/>
          </ac:spMkLst>
        </pc:spChg>
        <pc:spChg chg="del">
          <ac:chgData name="Kristen Crawford" userId="2eefe0c0-3ac2-427a-8435-227972be2581" providerId="ADAL" clId="{5EB55F08-6FC7-4CFA-AA48-80BCBB78F984}" dt="2023-04-26T18:24:21.968" v="89" actId="478"/>
          <ac:spMkLst>
            <pc:docMk/>
            <pc:sldMk cId="259043392" sldId="285"/>
            <ac:spMk id="12" creationId="{4974F1B5-9383-B5EF-2F1E-2F60A667A8D0}"/>
          </ac:spMkLst>
        </pc:spChg>
        <pc:spChg chg="del">
          <ac:chgData name="Kristen Crawford" userId="2eefe0c0-3ac2-427a-8435-227972be2581" providerId="ADAL" clId="{5EB55F08-6FC7-4CFA-AA48-80BCBB78F984}" dt="2023-04-26T18:24:21.968" v="89" actId="478"/>
          <ac:spMkLst>
            <pc:docMk/>
            <pc:sldMk cId="259043392" sldId="285"/>
            <ac:spMk id="13" creationId="{CAFE01B7-0D6A-DD17-55E0-B4BC3540DA90}"/>
          </ac:spMkLst>
        </pc:spChg>
        <pc:spChg chg="add mod">
          <ac:chgData name="Kristen Crawford" userId="2eefe0c0-3ac2-427a-8435-227972be2581" providerId="ADAL" clId="{5EB55F08-6FC7-4CFA-AA48-80BCBB78F984}" dt="2023-04-26T18:24:36.157" v="96" actId="1038"/>
          <ac:spMkLst>
            <pc:docMk/>
            <pc:sldMk cId="259043392" sldId="285"/>
            <ac:spMk id="14" creationId="{FDA44036-25D9-4A27-2937-C77AA214E1DA}"/>
          </ac:spMkLst>
        </pc:spChg>
        <pc:spChg chg="del">
          <ac:chgData name="Kristen Crawford" userId="2eefe0c0-3ac2-427a-8435-227972be2581" providerId="ADAL" clId="{5EB55F08-6FC7-4CFA-AA48-80BCBB78F984}" dt="2023-04-26T18:24:21.968" v="89" actId="478"/>
          <ac:spMkLst>
            <pc:docMk/>
            <pc:sldMk cId="259043392" sldId="285"/>
            <ac:spMk id="15" creationId="{7A38A7F2-311F-8475-E60A-2A85C5910225}"/>
          </ac:spMkLst>
        </pc:spChg>
        <pc:spChg chg="del">
          <ac:chgData name="Kristen Crawford" userId="2eefe0c0-3ac2-427a-8435-227972be2581" providerId="ADAL" clId="{5EB55F08-6FC7-4CFA-AA48-80BCBB78F984}" dt="2023-04-26T18:24:21.968" v="89" actId="478"/>
          <ac:spMkLst>
            <pc:docMk/>
            <pc:sldMk cId="259043392" sldId="285"/>
            <ac:spMk id="31" creationId="{B86F9F2E-99DE-019B-A3A8-1D5020ACD974}"/>
          </ac:spMkLst>
        </pc:spChg>
        <pc:spChg chg="del">
          <ac:chgData name="Kristen Crawford" userId="2eefe0c0-3ac2-427a-8435-227972be2581" providerId="ADAL" clId="{5EB55F08-6FC7-4CFA-AA48-80BCBB78F984}" dt="2023-04-26T18:24:21.968" v="89" actId="478"/>
          <ac:spMkLst>
            <pc:docMk/>
            <pc:sldMk cId="259043392" sldId="285"/>
            <ac:spMk id="33" creationId="{C4708446-328F-E1FF-5997-F1DF94A01F4E}"/>
          </ac:spMkLst>
        </pc:spChg>
        <pc:spChg chg="del">
          <ac:chgData name="Kristen Crawford" userId="2eefe0c0-3ac2-427a-8435-227972be2581" providerId="ADAL" clId="{5EB55F08-6FC7-4CFA-AA48-80BCBB78F984}" dt="2023-04-26T18:24:21.968" v="89" actId="478"/>
          <ac:spMkLst>
            <pc:docMk/>
            <pc:sldMk cId="259043392" sldId="285"/>
            <ac:spMk id="34" creationId="{642012C4-EA9C-52A7-4767-1E188018E705}"/>
          </ac:spMkLst>
        </pc:spChg>
        <pc:spChg chg="del">
          <ac:chgData name="Kristen Crawford" userId="2eefe0c0-3ac2-427a-8435-227972be2581" providerId="ADAL" clId="{5EB55F08-6FC7-4CFA-AA48-80BCBB78F984}" dt="2023-04-26T18:24:21.968" v="89" actId="478"/>
          <ac:spMkLst>
            <pc:docMk/>
            <pc:sldMk cId="259043392" sldId="285"/>
            <ac:spMk id="35" creationId="{10D122F0-E857-DD2B-2BD1-F5BFD05A750F}"/>
          </ac:spMkLst>
        </pc:spChg>
        <pc:spChg chg="del">
          <ac:chgData name="Kristen Crawford" userId="2eefe0c0-3ac2-427a-8435-227972be2581" providerId="ADAL" clId="{5EB55F08-6FC7-4CFA-AA48-80BCBB78F984}" dt="2023-04-26T18:24:21.968" v="89" actId="478"/>
          <ac:spMkLst>
            <pc:docMk/>
            <pc:sldMk cId="259043392" sldId="285"/>
            <ac:spMk id="36" creationId="{510AFAA9-0184-155F-43EE-5A6F3C6CDF7C}"/>
          </ac:spMkLst>
        </pc:spChg>
        <pc:grpChg chg="del">
          <ac:chgData name="Kristen Crawford" userId="2eefe0c0-3ac2-427a-8435-227972be2581" providerId="ADAL" clId="{5EB55F08-6FC7-4CFA-AA48-80BCBB78F984}" dt="2023-04-26T18:24:21.968" v="89" actId="478"/>
          <ac:grpSpMkLst>
            <pc:docMk/>
            <pc:sldMk cId="259043392" sldId="285"/>
            <ac:grpSpMk id="7" creationId="{6CF357FE-918C-5BE6-DFBD-5DEFDF946C31}"/>
          </ac:grpSpMkLst>
        </pc:grpChg>
        <pc:picChg chg="add mod">
          <ac:chgData name="Kristen Crawford" userId="2eefe0c0-3ac2-427a-8435-227972be2581" providerId="ADAL" clId="{5EB55F08-6FC7-4CFA-AA48-80BCBB78F984}" dt="2023-04-26T18:24:36.157" v="96" actId="1038"/>
          <ac:picMkLst>
            <pc:docMk/>
            <pc:sldMk cId="259043392" sldId="285"/>
            <ac:picMk id="5" creationId="{57B33E0E-5FFA-B98A-8E54-72727731DFFF}"/>
          </ac:picMkLst>
        </pc:picChg>
        <pc:picChg chg="del">
          <ac:chgData name="Kristen Crawford" userId="2eefe0c0-3ac2-427a-8435-227972be2581" providerId="ADAL" clId="{5EB55F08-6FC7-4CFA-AA48-80BCBB78F984}" dt="2023-04-26T18:24:21.968" v="89" actId="478"/>
          <ac:picMkLst>
            <pc:docMk/>
            <pc:sldMk cId="259043392" sldId="285"/>
            <ac:picMk id="16" creationId="{48EDF4C2-E99E-8FE1-97DD-CC5721F194F4}"/>
          </ac:picMkLst>
        </pc:picChg>
        <pc:picChg chg="del">
          <ac:chgData name="Kristen Crawford" userId="2eefe0c0-3ac2-427a-8435-227972be2581" providerId="ADAL" clId="{5EB55F08-6FC7-4CFA-AA48-80BCBB78F984}" dt="2023-04-26T18:24:21.968" v="89" actId="478"/>
          <ac:picMkLst>
            <pc:docMk/>
            <pc:sldMk cId="259043392" sldId="285"/>
            <ac:picMk id="18" creationId="{6CB4C07B-4C87-A5C7-6714-B487257831EC}"/>
          </ac:picMkLst>
        </pc:picChg>
        <pc:picChg chg="del">
          <ac:chgData name="Kristen Crawford" userId="2eefe0c0-3ac2-427a-8435-227972be2581" providerId="ADAL" clId="{5EB55F08-6FC7-4CFA-AA48-80BCBB78F984}" dt="2023-04-26T18:24:21.968" v="89" actId="478"/>
          <ac:picMkLst>
            <pc:docMk/>
            <pc:sldMk cId="259043392" sldId="285"/>
            <ac:picMk id="19" creationId="{6F63A667-C345-EE23-486D-F5DC8098CC75}"/>
          </ac:picMkLst>
        </pc:picChg>
        <pc:picChg chg="del">
          <ac:chgData name="Kristen Crawford" userId="2eefe0c0-3ac2-427a-8435-227972be2581" providerId="ADAL" clId="{5EB55F08-6FC7-4CFA-AA48-80BCBB78F984}" dt="2023-04-26T18:24:21.968" v="89" actId="478"/>
          <ac:picMkLst>
            <pc:docMk/>
            <pc:sldMk cId="259043392" sldId="285"/>
            <ac:picMk id="30" creationId="{79DF6234-A319-D33F-F7E7-2889754A1799}"/>
          </ac:picMkLst>
        </pc:picChg>
        <pc:picChg chg="del">
          <ac:chgData name="Kristen Crawford" userId="2eefe0c0-3ac2-427a-8435-227972be2581" providerId="ADAL" clId="{5EB55F08-6FC7-4CFA-AA48-80BCBB78F984}" dt="2023-04-26T18:24:21.968" v="89" actId="478"/>
          <ac:picMkLst>
            <pc:docMk/>
            <pc:sldMk cId="259043392" sldId="285"/>
            <ac:picMk id="32" creationId="{A83DDB40-31EF-DCEF-CB78-14A76049829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3BC18EA0-32CA-F84A-A56A-6EF816CDDFBF}" type="datetimeFigureOut">
              <a:rPr lang="en-US" smtClean="0"/>
              <a:t>4/26/2023</a:t>
            </a:fld>
            <a:endParaRPr lang="en-US"/>
          </a:p>
        </p:txBody>
      </p:sp>
      <p:sp>
        <p:nvSpPr>
          <p:cNvPr id="4" name="Slide Image Placeholder 3"/>
          <p:cNvSpPr>
            <a:spLocks noGrp="1" noRot="1" noChangeAspect="1"/>
          </p:cNvSpPr>
          <p:nvPr>
            <p:ph type="sldImg" idx="2"/>
          </p:nvPr>
        </p:nvSpPr>
        <p:spPr>
          <a:xfrm>
            <a:off x="2698750" y="971550"/>
            <a:ext cx="4660900"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F1818E51-A516-9745-A23F-51415214657F}" type="slidenum">
              <a:rPr lang="en-US" smtClean="0"/>
              <a:t>‹#›</a:t>
            </a:fld>
            <a:endParaRPr lang="en-US"/>
          </a:p>
        </p:txBody>
      </p:sp>
    </p:spTree>
    <p:extLst>
      <p:ext uri="{BB962C8B-B14F-4D97-AF65-F5344CB8AC3E}">
        <p14:creationId xmlns:p14="http://schemas.microsoft.com/office/powerpoint/2010/main" val="2425531077"/>
      </p:ext>
    </p:extLst>
  </p:cSld>
  <p:clrMap bg1="lt1" tx1="dk1" bg2="lt2" tx2="dk2" accent1="accent1" accent2="accent2" accent3="accent3" accent4="accent4" accent5="accent5" accent6="accent6" hlink="hlink" folHlink="folHlink"/>
  <p:notesStyle>
    <a:lvl1pPr marL="0" algn="l" defTabSz="732617" rtl="0" eaLnBrk="1" latinLnBrk="0" hangingPunct="1">
      <a:defRPr sz="961" kern="1200">
        <a:solidFill>
          <a:schemeClr val="tx1"/>
        </a:solidFill>
        <a:latin typeface="+mn-lt"/>
        <a:ea typeface="+mn-ea"/>
        <a:cs typeface="+mn-cs"/>
      </a:defRPr>
    </a:lvl1pPr>
    <a:lvl2pPr marL="366309" algn="l" defTabSz="732617" rtl="0" eaLnBrk="1" latinLnBrk="0" hangingPunct="1">
      <a:defRPr sz="961" kern="1200">
        <a:solidFill>
          <a:schemeClr val="tx1"/>
        </a:solidFill>
        <a:latin typeface="+mn-lt"/>
        <a:ea typeface="+mn-ea"/>
        <a:cs typeface="+mn-cs"/>
      </a:defRPr>
    </a:lvl2pPr>
    <a:lvl3pPr marL="732617" algn="l" defTabSz="732617" rtl="0" eaLnBrk="1" latinLnBrk="0" hangingPunct="1">
      <a:defRPr sz="961" kern="1200">
        <a:solidFill>
          <a:schemeClr val="tx1"/>
        </a:solidFill>
        <a:latin typeface="+mn-lt"/>
        <a:ea typeface="+mn-ea"/>
        <a:cs typeface="+mn-cs"/>
      </a:defRPr>
    </a:lvl3pPr>
    <a:lvl4pPr marL="1098926" algn="l" defTabSz="732617" rtl="0" eaLnBrk="1" latinLnBrk="0" hangingPunct="1">
      <a:defRPr sz="961" kern="1200">
        <a:solidFill>
          <a:schemeClr val="tx1"/>
        </a:solidFill>
        <a:latin typeface="+mn-lt"/>
        <a:ea typeface="+mn-ea"/>
        <a:cs typeface="+mn-cs"/>
      </a:defRPr>
    </a:lvl4pPr>
    <a:lvl5pPr marL="1465235" algn="l" defTabSz="732617" rtl="0" eaLnBrk="1" latinLnBrk="0" hangingPunct="1">
      <a:defRPr sz="961" kern="1200">
        <a:solidFill>
          <a:schemeClr val="tx1"/>
        </a:solidFill>
        <a:latin typeface="+mn-lt"/>
        <a:ea typeface="+mn-ea"/>
        <a:cs typeface="+mn-cs"/>
      </a:defRPr>
    </a:lvl5pPr>
    <a:lvl6pPr marL="1831543" algn="l" defTabSz="732617" rtl="0" eaLnBrk="1" latinLnBrk="0" hangingPunct="1">
      <a:defRPr sz="961" kern="1200">
        <a:solidFill>
          <a:schemeClr val="tx1"/>
        </a:solidFill>
        <a:latin typeface="+mn-lt"/>
        <a:ea typeface="+mn-ea"/>
        <a:cs typeface="+mn-cs"/>
      </a:defRPr>
    </a:lvl6pPr>
    <a:lvl7pPr marL="2197852" algn="l" defTabSz="732617" rtl="0" eaLnBrk="1" latinLnBrk="0" hangingPunct="1">
      <a:defRPr sz="961" kern="1200">
        <a:solidFill>
          <a:schemeClr val="tx1"/>
        </a:solidFill>
        <a:latin typeface="+mn-lt"/>
        <a:ea typeface="+mn-ea"/>
        <a:cs typeface="+mn-cs"/>
      </a:defRPr>
    </a:lvl7pPr>
    <a:lvl8pPr marL="2564160" algn="l" defTabSz="732617" rtl="0" eaLnBrk="1" latinLnBrk="0" hangingPunct="1">
      <a:defRPr sz="961" kern="1200">
        <a:solidFill>
          <a:schemeClr val="tx1"/>
        </a:solidFill>
        <a:latin typeface="+mn-lt"/>
        <a:ea typeface="+mn-ea"/>
        <a:cs typeface="+mn-cs"/>
      </a:defRPr>
    </a:lvl8pPr>
    <a:lvl9pPr marL="2930469" algn="l" defTabSz="732617" rtl="0" eaLnBrk="1" latinLnBrk="0" hangingPunct="1">
      <a:defRPr sz="96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463332"/>
          </a:xfrm>
          <a:prstGeom prst="rect">
            <a:avLst/>
          </a:prstGeom>
        </p:spPr>
        <p:txBody>
          <a:bodyPr wrap="square" lIns="0" tIns="0" rIns="0" bIns="0">
            <a:spAutoFit/>
          </a:bodyPr>
          <a:lstStyle>
            <a:lvl1pPr>
              <a:defRPr sz="3011" b="1" i="0">
                <a:solidFill>
                  <a:srgbClr val="1A5694"/>
                </a:solidFill>
                <a:latin typeface="Gotham Bold"/>
                <a:cs typeface="Gotham Bold"/>
              </a:defRPr>
            </a:lvl1pPr>
          </a:lstStyle>
          <a:p>
            <a:endParaRPr/>
          </a:p>
        </p:txBody>
      </p:sp>
      <p:sp>
        <p:nvSpPr>
          <p:cNvPr id="3" name="Holder 3"/>
          <p:cNvSpPr>
            <a:spLocks noGrp="1"/>
          </p:cNvSpPr>
          <p:nvPr>
            <p:ph type="subTitle" idx="4"/>
          </p:nvPr>
        </p:nvSpPr>
        <p:spPr>
          <a:xfrm>
            <a:off x="1371600" y="2880360"/>
            <a:ext cx="6400800" cy="183255"/>
          </a:xfrm>
          <a:prstGeom prst="rect">
            <a:avLst/>
          </a:prstGeom>
        </p:spPr>
        <p:txBody>
          <a:bodyPr wrap="square" lIns="0" tIns="0" rIns="0" bIns="0">
            <a:spAutoFit/>
          </a:bodyPr>
          <a:lstStyle>
            <a:lvl1pPr>
              <a:defRPr sz="1191" b="1" i="1">
                <a:solidFill>
                  <a:srgbClr val="3CAFE4"/>
                </a:solidFill>
                <a:latin typeface="Gotham Bold"/>
                <a:cs typeface="Gotham Bol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4/26/2023</a:t>
            </a:fld>
            <a:endParaRPr lang="en-US"/>
          </a:p>
        </p:txBody>
      </p:sp>
      <p:sp>
        <p:nvSpPr>
          <p:cNvPr id="6" name="Holder 6"/>
          <p:cNvSpPr>
            <a:spLocks noGrp="1"/>
          </p:cNvSpPr>
          <p:nvPr>
            <p:ph type="sldNum" sz="quarter" idx="7"/>
          </p:nvPr>
        </p:nvSpPr>
        <p:spPr/>
        <p:txBody>
          <a:bodyPr lIns="0" tIns="0" rIns="0" bIns="0"/>
          <a:lstStyle>
            <a:lvl1pPr>
              <a:defRPr sz="1522" b="1" i="0">
                <a:solidFill>
                  <a:schemeClr val="bg1"/>
                </a:solidFill>
                <a:latin typeface="Gotham Bold"/>
                <a:cs typeface="Gotham Bold"/>
              </a:defRPr>
            </a:lvl1pPr>
          </a:lstStyle>
          <a:p>
            <a:pPr marL="69760">
              <a:spcBef>
                <a:spcPts val="93"/>
              </a:spcBef>
            </a:pPr>
            <a:fld id="{81D60167-4931-47E6-BA6A-407CBD079E47}" type="slidenum">
              <a:rPr lang="en-US" spc="-43" smtClean="0"/>
              <a:pPr marL="69760">
                <a:spcBef>
                  <a:spcPts val="93"/>
                </a:spcBef>
              </a:pPr>
              <a:t>‹#›</a:t>
            </a:fld>
            <a:endParaRPr lang="en-US" spc="-43"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69109" y="82096"/>
            <a:ext cx="7490690" cy="463332"/>
          </a:xfrm>
        </p:spPr>
        <p:txBody>
          <a:bodyPr lIns="0" tIns="0" rIns="0" bIns="0"/>
          <a:lstStyle>
            <a:lvl1pPr>
              <a:defRPr sz="3011" b="1" i="0">
                <a:solidFill>
                  <a:srgbClr val="1A5694"/>
                </a:solidFill>
                <a:latin typeface="Gotham Bold"/>
                <a:cs typeface="Gotham Bold"/>
              </a:defRPr>
            </a:lvl1pPr>
          </a:lstStyle>
          <a:p>
            <a:endParaRPr/>
          </a:p>
        </p:txBody>
      </p:sp>
      <p:sp>
        <p:nvSpPr>
          <p:cNvPr id="3" name="Holder 3"/>
          <p:cNvSpPr>
            <a:spLocks noGrp="1"/>
          </p:cNvSpPr>
          <p:nvPr>
            <p:ph type="body" idx="1"/>
          </p:nvPr>
        </p:nvSpPr>
        <p:spPr>
          <a:xfrm>
            <a:off x="1832032" y="1956374"/>
            <a:ext cx="6024417" cy="183255"/>
          </a:xfrm>
        </p:spPr>
        <p:txBody>
          <a:bodyPr lIns="0" tIns="0" rIns="0" bIns="0"/>
          <a:lstStyle>
            <a:lvl1pPr>
              <a:defRPr sz="1191" b="1" i="1">
                <a:solidFill>
                  <a:srgbClr val="3CAFE4"/>
                </a:solidFill>
                <a:latin typeface="Gotham Bold"/>
                <a:cs typeface="Gotham Bol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4/26/2023</a:t>
            </a:fld>
            <a:endParaRPr lang="en-US"/>
          </a:p>
        </p:txBody>
      </p:sp>
      <p:sp>
        <p:nvSpPr>
          <p:cNvPr id="6" name="Holder 6"/>
          <p:cNvSpPr>
            <a:spLocks noGrp="1"/>
          </p:cNvSpPr>
          <p:nvPr>
            <p:ph type="sldNum" sz="quarter" idx="7"/>
          </p:nvPr>
        </p:nvSpPr>
        <p:spPr/>
        <p:txBody>
          <a:bodyPr lIns="0" tIns="0" rIns="0" bIns="0"/>
          <a:lstStyle>
            <a:lvl1pPr>
              <a:defRPr sz="1522" b="1" i="0">
                <a:solidFill>
                  <a:schemeClr val="bg1"/>
                </a:solidFill>
                <a:latin typeface="Gotham Bold"/>
                <a:cs typeface="Gotham Bold"/>
              </a:defRPr>
            </a:lvl1pPr>
          </a:lstStyle>
          <a:p>
            <a:pPr marL="69760">
              <a:spcBef>
                <a:spcPts val="93"/>
              </a:spcBef>
            </a:pPr>
            <a:fld id="{81D60167-4931-47E6-BA6A-407CBD079E47}" type="slidenum">
              <a:rPr lang="en-US" spc="-43" smtClean="0"/>
              <a:pPr marL="69760">
                <a:spcBef>
                  <a:spcPts val="93"/>
                </a:spcBef>
              </a:pPr>
              <a:t>‹#›</a:t>
            </a:fld>
            <a:endParaRPr lang="en-US" spc="-43"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69109" y="82096"/>
            <a:ext cx="7490690" cy="463332"/>
          </a:xfrm>
        </p:spPr>
        <p:txBody>
          <a:bodyPr lIns="0" tIns="0" rIns="0" bIns="0"/>
          <a:lstStyle>
            <a:lvl1pPr>
              <a:defRPr sz="3011" b="1" i="0">
                <a:solidFill>
                  <a:srgbClr val="1A5694"/>
                </a:solidFill>
                <a:latin typeface="Gotham Bold"/>
                <a:cs typeface="Gotham Bold"/>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4/26/2023</a:t>
            </a:fld>
            <a:endParaRPr lang="en-US"/>
          </a:p>
        </p:txBody>
      </p:sp>
      <p:sp>
        <p:nvSpPr>
          <p:cNvPr id="7" name="Holder 7"/>
          <p:cNvSpPr>
            <a:spLocks noGrp="1"/>
          </p:cNvSpPr>
          <p:nvPr>
            <p:ph type="sldNum" sz="quarter" idx="7"/>
          </p:nvPr>
        </p:nvSpPr>
        <p:spPr/>
        <p:txBody>
          <a:bodyPr lIns="0" tIns="0" rIns="0" bIns="0"/>
          <a:lstStyle>
            <a:lvl1pPr>
              <a:defRPr sz="1522" b="1" i="0">
                <a:solidFill>
                  <a:schemeClr val="bg1"/>
                </a:solidFill>
                <a:latin typeface="Gotham Bold"/>
                <a:cs typeface="Gotham Bold"/>
              </a:defRPr>
            </a:lvl1pPr>
          </a:lstStyle>
          <a:p>
            <a:pPr marL="69760">
              <a:spcBef>
                <a:spcPts val="93"/>
              </a:spcBef>
            </a:pPr>
            <a:fld id="{81D60167-4931-47E6-BA6A-407CBD079E47}" type="slidenum">
              <a:rPr lang="en-US" spc="-43" smtClean="0"/>
              <a:pPr marL="69760">
                <a:spcBef>
                  <a:spcPts val="93"/>
                </a:spcBef>
              </a:pPr>
              <a:t>‹#›</a:t>
            </a:fld>
            <a:endParaRPr lang="en-US" spc="-43"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69109" y="82096"/>
            <a:ext cx="7490690" cy="463332"/>
          </a:xfrm>
        </p:spPr>
        <p:txBody>
          <a:bodyPr lIns="0" tIns="0" rIns="0" bIns="0"/>
          <a:lstStyle>
            <a:lvl1pPr>
              <a:defRPr sz="3011" b="1" i="0">
                <a:solidFill>
                  <a:srgbClr val="1A5694"/>
                </a:solidFill>
                <a:latin typeface="Gotham Bold"/>
                <a:cs typeface="Gotham 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4/26/2023</a:t>
            </a:fld>
            <a:endParaRPr lang="en-US"/>
          </a:p>
        </p:txBody>
      </p:sp>
      <p:sp>
        <p:nvSpPr>
          <p:cNvPr id="5" name="Holder 5"/>
          <p:cNvSpPr>
            <a:spLocks noGrp="1"/>
          </p:cNvSpPr>
          <p:nvPr>
            <p:ph type="sldNum" sz="quarter" idx="7"/>
          </p:nvPr>
        </p:nvSpPr>
        <p:spPr/>
        <p:txBody>
          <a:bodyPr lIns="0" tIns="0" rIns="0" bIns="0"/>
          <a:lstStyle>
            <a:lvl1pPr>
              <a:defRPr sz="1522" b="1" i="0">
                <a:solidFill>
                  <a:schemeClr val="bg1"/>
                </a:solidFill>
                <a:latin typeface="Gotham Bold"/>
                <a:cs typeface="Gotham Bold"/>
              </a:defRPr>
            </a:lvl1pPr>
          </a:lstStyle>
          <a:p>
            <a:pPr marL="69760">
              <a:spcBef>
                <a:spcPts val="93"/>
              </a:spcBef>
            </a:pPr>
            <a:fld id="{81D60167-4931-47E6-BA6A-407CBD079E47}" type="slidenum">
              <a:rPr lang="en-US" spc="-43" smtClean="0"/>
              <a:pPr marL="69760">
                <a:spcBef>
                  <a:spcPts val="93"/>
                </a:spcBef>
              </a:pPr>
              <a:t>‹#›</a:t>
            </a:fld>
            <a:endParaRPr lang="en-US" spc="-43"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4/26/2023</a:t>
            </a:fld>
            <a:endParaRPr lang="en-US"/>
          </a:p>
        </p:txBody>
      </p:sp>
      <p:sp>
        <p:nvSpPr>
          <p:cNvPr id="4" name="Holder 4"/>
          <p:cNvSpPr>
            <a:spLocks noGrp="1"/>
          </p:cNvSpPr>
          <p:nvPr>
            <p:ph type="sldNum" sz="quarter" idx="7"/>
          </p:nvPr>
        </p:nvSpPr>
        <p:spPr/>
        <p:txBody>
          <a:bodyPr lIns="0" tIns="0" rIns="0" bIns="0"/>
          <a:lstStyle>
            <a:lvl1pPr>
              <a:defRPr sz="1522" b="1" i="0">
                <a:solidFill>
                  <a:schemeClr val="bg1"/>
                </a:solidFill>
                <a:latin typeface="Gotham Bold"/>
                <a:cs typeface="Gotham Bold"/>
              </a:defRPr>
            </a:lvl1pPr>
          </a:lstStyle>
          <a:p>
            <a:pPr marL="69760">
              <a:spcBef>
                <a:spcPts val="93"/>
              </a:spcBef>
            </a:pPr>
            <a:fld id="{81D60167-4931-47E6-BA6A-407CBD079E47}" type="slidenum">
              <a:rPr lang="en-US" spc="-43" smtClean="0"/>
              <a:pPr marL="69760">
                <a:spcBef>
                  <a:spcPts val="93"/>
                </a:spcBef>
              </a:pPr>
              <a:t>‹#›</a:t>
            </a:fld>
            <a:endParaRPr lang="en-US" spc="-43"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bg object 17"/>
          <p:cNvSpPr/>
          <p:nvPr/>
        </p:nvSpPr>
        <p:spPr>
          <a:xfrm>
            <a:off x="0" y="3206829"/>
            <a:ext cx="685800" cy="1275790"/>
          </a:xfrm>
          <a:custGeom>
            <a:avLst/>
            <a:gdLst/>
            <a:ahLst/>
            <a:cxnLst/>
            <a:rect l="l" t="t" r="r" b="b"/>
            <a:pathLst>
              <a:path w="754380" h="1927859">
                <a:moveTo>
                  <a:pt x="754367" y="903135"/>
                </a:moveTo>
                <a:lnTo>
                  <a:pt x="0" y="1657248"/>
                </a:lnTo>
                <a:lnTo>
                  <a:pt x="0" y="1912378"/>
                </a:lnTo>
                <a:lnTo>
                  <a:pt x="15303" y="1927669"/>
                </a:lnTo>
                <a:lnTo>
                  <a:pt x="754367" y="1188872"/>
                </a:lnTo>
                <a:lnTo>
                  <a:pt x="754367" y="903135"/>
                </a:lnTo>
                <a:close/>
              </a:path>
              <a:path w="754380" h="1927859">
                <a:moveTo>
                  <a:pt x="754367" y="331914"/>
                </a:moveTo>
                <a:lnTo>
                  <a:pt x="0" y="1085837"/>
                </a:lnTo>
                <a:lnTo>
                  <a:pt x="0" y="1371561"/>
                </a:lnTo>
                <a:lnTo>
                  <a:pt x="754367" y="617575"/>
                </a:lnTo>
                <a:lnTo>
                  <a:pt x="754367" y="331914"/>
                </a:lnTo>
                <a:close/>
              </a:path>
              <a:path w="754380" h="1927859">
                <a:moveTo>
                  <a:pt x="754380" y="1231"/>
                </a:moveTo>
                <a:lnTo>
                  <a:pt x="737577" y="266"/>
                </a:lnTo>
                <a:lnTo>
                  <a:pt x="718045" y="0"/>
                </a:lnTo>
                <a:lnTo>
                  <a:pt x="663155" y="3492"/>
                </a:lnTo>
                <a:lnTo>
                  <a:pt x="610044" y="12712"/>
                </a:lnTo>
                <a:lnTo>
                  <a:pt x="559003" y="27317"/>
                </a:lnTo>
                <a:lnTo>
                  <a:pt x="510349" y="46990"/>
                </a:lnTo>
                <a:lnTo>
                  <a:pt x="464362" y="71412"/>
                </a:lnTo>
                <a:lnTo>
                  <a:pt x="421322" y="100241"/>
                </a:lnTo>
                <a:lnTo>
                  <a:pt x="381558" y="133159"/>
                </a:lnTo>
                <a:lnTo>
                  <a:pt x="0" y="514540"/>
                </a:lnTo>
                <a:lnTo>
                  <a:pt x="0" y="800239"/>
                </a:lnTo>
                <a:lnTo>
                  <a:pt x="754380" y="46215"/>
                </a:lnTo>
                <a:lnTo>
                  <a:pt x="754380" y="1231"/>
                </a:lnTo>
                <a:close/>
              </a:path>
            </a:pathLst>
          </a:custGeom>
          <a:solidFill>
            <a:srgbClr val="F7FCFE">
              <a:alpha val="79998"/>
            </a:srgbClr>
          </a:solidFill>
        </p:spPr>
        <p:txBody>
          <a:bodyPr wrap="square" lIns="0" tIns="0" rIns="0" bIns="0" rtlCol="0"/>
          <a:lstStyle/>
          <a:p>
            <a:endParaRPr/>
          </a:p>
        </p:txBody>
      </p:sp>
      <p:sp>
        <p:nvSpPr>
          <p:cNvPr id="2" name="Holder 2"/>
          <p:cNvSpPr>
            <a:spLocks noGrp="1"/>
          </p:cNvSpPr>
          <p:nvPr>
            <p:ph type="title"/>
          </p:nvPr>
        </p:nvSpPr>
        <p:spPr>
          <a:xfrm>
            <a:off x="1069109" y="82096"/>
            <a:ext cx="7490690" cy="700192"/>
          </a:xfrm>
          <a:prstGeom prst="rect">
            <a:avLst/>
          </a:prstGeom>
        </p:spPr>
        <p:txBody>
          <a:bodyPr wrap="square" lIns="0" tIns="0" rIns="0" bIns="0">
            <a:spAutoFit/>
          </a:bodyPr>
          <a:lstStyle>
            <a:lvl1pPr>
              <a:defRPr sz="4550" b="1" i="0">
                <a:solidFill>
                  <a:srgbClr val="1A5694"/>
                </a:solidFill>
                <a:latin typeface="Gotham Bold"/>
                <a:cs typeface="Gotham Bold"/>
              </a:defRPr>
            </a:lvl1pPr>
          </a:lstStyle>
          <a:p>
            <a:endParaRPr/>
          </a:p>
        </p:txBody>
      </p:sp>
      <p:sp>
        <p:nvSpPr>
          <p:cNvPr id="3" name="Holder 3"/>
          <p:cNvSpPr>
            <a:spLocks noGrp="1"/>
          </p:cNvSpPr>
          <p:nvPr>
            <p:ph type="body" idx="1"/>
          </p:nvPr>
        </p:nvSpPr>
        <p:spPr>
          <a:xfrm>
            <a:off x="1832032" y="1956374"/>
            <a:ext cx="6024417" cy="276999"/>
          </a:xfrm>
          <a:prstGeom prst="rect">
            <a:avLst/>
          </a:prstGeom>
        </p:spPr>
        <p:txBody>
          <a:bodyPr wrap="square" lIns="0" tIns="0" rIns="0" bIns="0">
            <a:spAutoFit/>
          </a:bodyPr>
          <a:lstStyle>
            <a:lvl1pPr>
              <a:defRPr sz="1800" b="1" i="1">
                <a:solidFill>
                  <a:srgbClr val="3CAFE4"/>
                </a:solidFill>
                <a:latin typeface="Gotham Bold"/>
                <a:cs typeface="Gotham Bold"/>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4/26/2023</a:t>
            </a:fld>
            <a:endParaRPr lang="en-US"/>
          </a:p>
        </p:txBody>
      </p:sp>
      <p:sp>
        <p:nvSpPr>
          <p:cNvPr id="6" name="Holder 6"/>
          <p:cNvSpPr>
            <a:spLocks noGrp="1"/>
          </p:cNvSpPr>
          <p:nvPr>
            <p:ph type="sldNum" sz="quarter" idx="7"/>
          </p:nvPr>
        </p:nvSpPr>
        <p:spPr>
          <a:xfrm>
            <a:off x="153232" y="4656117"/>
            <a:ext cx="386773" cy="234231"/>
          </a:xfrm>
          <a:prstGeom prst="rect">
            <a:avLst/>
          </a:prstGeom>
        </p:spPr>
        <p:txBody>
          <a:bodyPr wrap="square" lIns="0" tIns="0" rIns="0" bIns="0">
            <a:spAutoFit/>
          </a:bodyPr>
          <a:lstStyle>
            <a:lvl1pPr>
              <a:defRPr sz="1522" b="1" i="0">
                <a:solidFill>
                  <a:schemeClr val="bg1"/>
                </a:solidFill>
                <a:latin typeface="Gotham Bold"/>
                <a:cs typeface="Gotham Bold"/>
              </a:defRPr>
            </a:lvl1pPr>
          </a:lstStyle>
          <a:p>
            <a:pPr marL="69760">
              <a:spcBef>
                <a:spcPts val="93"/>
              </a:spcBef>
            </a:pPr>
            <a:fld id="{81D60167-4931-47E6-BA6A-407CBD079E47}" type="slidenum">
              <a:rPr lang="en-US" spc="-43" smtClean="0"/>
              <a:pPr marL="69760">
                <a:spcBef>
                  <a:spcPts val="93"/>
                </a:spcBef>
              </a:pPr>
              <a:t>‹#›</a:t>
            </a:fld>
            <a:endParaRPr lang="en-US" spc="-43" dirty="0"/>
          </a:p>
        </p:txBody>
      </p:sp>
      <p:pic>
        <p:nvPicPr>
          <p:cNvPr id="9" name="Picture 8">
            <a:extLst>
              <a:ext uri="{FF2B5EF4-FFF2-40B4-BE49-F238E27FC236}">
                <a16:creationId xmlns:a16="http://schemas.microsoft.com/office/drawing/2014/main" id="{3EB24E44-AF34-4CD0-83C8-76D93B33807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442" y="0"/>
            <a:ext cx="687185" cy="51435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302575">
        <a:defRPr>
          <a:latin typeface="+mn-lt"/>
          <a:ea typeface="+mn-ea"/>
          <a:cs typeface="+mn-cs"/>
        </a:defRPr>
      </a:lvl2pPr>
      <a:lvl3pPr marL="605150">
        <a:defRPr>
          <a:latin typeface="+mn-lt"/>
          <a:ea typeface="+mn-ea"/>
          <a:cs typeface="+mn-cs"/>
        </a:defRPr>
      </a:lvl3pPr>
      <a:lvl4pPr marL="907725">
        <a:defRPr>
          <a:latin typeface="+mn-lt"/>
          <a:ea typeface="+mn-ea"/>
          <a:cs typeface="+mn-cs"/>
        </a:defRPr>
      </a:lvl4pPr>
      <a:lvl5pPr marL="1210300">
        <a:defRPr>
          <a:latin typeface="+mn-lt"/>
          <a:ea typeface="+mn-ea"/>
          <a:cs typeface="+mn-cs"/>
        </a:defRPr>
      </a:lvl5pPr>
      <a:lvl6pPr marL="1512875">
        <a:defRPr>
          <a:latin typeface="+mn-lt"/>
          <a:ea typeface="+mn-ea"/>
          <a:cs typeface="+mn-cs"/>
        </a:defRPr>
      </a:lvl6pPr>
      <a:lvl7pPr marL="1815450">
        <a:defRPr>
          <a:latin typeface="+mn-lt"/>
          <a:ea typeface="+mn-ea"/>
          <a:cs typeface="+mn-cs"/>
        </a:defRPr>
      </a:lvl7pPr>
      <a:lvl8pPr marL="2118025">
        <a:defRPr>
          <a:latin typeface="+mn-lt"/>
          <a:ea typeface="+mn-ea"/>
          <a:cs typeface="+mn-cs"/>
        </a:defRPr>
      </a:lvl8pPr>
      <a:lvl9pPr marL="2420600">
        <a:defRPr>
          <a:latin typeface="+mn-lt"/>
          <a:ea typeface="+mn-ea"/>
          <a:cs typeface="+mn-cs"/>
        </a:defRPr>
      </a:lvl9pPr>
    </p:bodyStyle>
    <p:otherStyle>
      <a:lvl1pPr marL="0">
        <a:defRPr>
          <a:latin typeface="+mn-lt"/>
          <a:ea typeface="+mn-ea"/>
          <a:cs typeface="+mn-cs"/>
        </a:defRPr>
      </a:lvl1pPr>
      <a:lvl2pPr marL="302575">
        <a:defRPr>
          <a:latin typeface="+mn-lt"/>
          <a:ea typeface="+mn-ea"/>
          <a:cs typeface="+mn-cs"/>
        </a:defRPr>
      </a:lvl2pPr>
      <a:lvl3pPr marL="605150">
        <a:defRPr>
          <a:latin typeface="+mn-lt"/>
          <a:ea typeface="+mn-ea"/>
          <a:cs typeface="+mn-cs"/>
        </a:defRPr>
      </a:lvl3pPr>
      <a:lvl4pPr marL="907725">
        <a:defRPr>
          <a:latin typeface="+mn-lt"/>
          <a:ea typeface="+mn-ea"/>
          <a:cs typeface="+mn-cs"/>
        </a:defRPr>
      </a:lvl4pPr>
      <a:lvl5pPr marL="1210300">
        <a:defRPr>
          <a:latin typeface="+mn-lt"/>
          <a:ea typeface="+mn-ea"/>
          <a:cs typeface="+mn-cs"/>
        </a:defRPr>
      </a:lvl5pPr>
      <a:lvl6pPr marL="1512875">
        <a:defRPr>
          <a:latin typeface="+mn-lt"/>
          <a:ea typeface="+mn-ea"/>
          <a:cs typeface="+mn-cs"/>
        </a:defRPr>
      </a:lvl6pPr>
      <a:lvl7pPr marL="1815450">
        <a:defRPr>
          <a:latin typeface="+mn-lt"/>
          <a:ea typeface="+mn-ea"/>
          <a:cs typeface="+mn-cs"/>
        </a:defRPr>
      </a:lvl7pPr>
      <a:lvl8pPr marL="2118025">
        <a:defRPr>
          <a:latin typeface="+mn-lt"/>
          <a:ea typeface="+mn-ea"/>
          <a:cs typeface="+mn-cs"/>
        </a:defRPr>
      </a:lvl8pPr>
      <a:lvl9pPr marL="2420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givecampus.com/schools/BrowardCollege/seahawk-marketplac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givecampus.com/"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56BE67A-E24D-AEDA-E191-5C306AE55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09550"/>
            <a:ext cx="3505200" cy="3505200"/>
          </a:xfrm>
          <a:prstGeom prst="rect">
            <a:avLst/>
          </a:prstGeom>
        </p:spPr>
      </p:pic>
      <p:sp>
        <p:nvSpPr>
          <p:cNvPr id="2" name="Rectangle 1">
            <a:extLst>
              <a:ext uri="{FF2B5EF4-FFF2-40B4-BE49-F238E27FC236}">
                <a16:creationId xmlns:a16="http://schemas.microsoft.com/office/drawing/2014/main" id="{AD728FD3-97AB-8869-4D77-82F1CE1669F0}"/>
              </a:ext>
            </a:extLst>
          </p:cNvPr>
          <p:cNvSpPr/>
          <p:nvPr/>
        </p:nvSpPr>
        <p:spPr>
          <a:xfrm>
            <a:off x="2133600" y="3943350"/>
            <a:ext cx="5585183" cy="769441"/>
          </a:xfrm>
          <a:prstGeom prst="rect">
            <a:avLst/>
          </a:prstGeom>
          <a:noFill/>
        </p:spPr>
        <p:txBody>
          <a:bodyPr wrap="none" lIns="91440" tIns="45720" rIns="91440" bIns="45720">
            <a:spAutoFit/>
          </a:bodyPr>
          <a:lstStyle/>
          <a:p>
            <a:pPr algn="ctr"/>
            <a:r>
              <a:rPr lang="en-US" sz="4400" b="1" cap="none" spc="0" dirty="0">
                <a:ln w="10160">
                  <a:solidFill>
                    <a:schemeClr val="accent5"/>
                  </a:solidFill>
                  <a:prstDash val="solid"/>
                </a:ln>
                <a:solidFill>
                  <a:srgbClr val="1A5694"/>
                </a:solidFill>
                <a:effectLst>
                  <a:outerShdw blurRad="38100" dist="22860" dir="5400000" algn="tl" rotWithShape="0">
                    <a:srgbClr val="000000">
                      <a:alpha val="30000"/>
                    </a:srgbClr>
                  </a:outerShdw>
                </a:effectLst>
                <a:latin typeface="Gotham Black" pitchFamily="50" charset="0"/>
                <a:cs typeface="Gotham Black" pitchFamily="50" charset="0"/>
              </a:rPr>
              <a:t>Advocate Toolkit</a:t>
            </a:r>
          </a:p>
        </p:txBody>
      </p:sp>
    </p:spTree>
    <p:extLst>
      <p:ext uri="{BB962C8B-B14F-4D97-AF65-F5344CB8AC3E}">
        <p14:creationId xmlns:p14="http://schemas.microsoft.com/office/powerpoint/2010/main" val="308353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757554-37FC-97D9-47F4-94E021374A20}"/>
              </a:ext>
            </a:extLst>
          </p:cNvPr>
          <p:cNvSpPr txBox="1"/>
          <p:nvPr/>
        </p:nvSpPr>
        <p:spPr>
          <a:xfrm>
            <a:off x="1066800" y="514350"/>
            <a:ext cx="6400800" cy="923330"/>
          </a:xfrm>
          <a:prstGeom prst="rect">
            <a:avLst/>
          </a:prstGeom>
          <a:noFill/>
        </p:spPr>
        <p:txBody>
          <a:bodyPr wrap="square" rtlCol="0">
            <a:spAutoFit/>
          </a:bodyPr>
          <a:lstStyle/>
          <a:p>
            <a:r>
              <a:rPr lang="en-US" dirty="0"/>
              <a:t>Include a cover slide with info about Seahawk Marketplace, stats photos, and QR code to watch the South Campus Seahawk Marketplace opening? </a:t>
            </a:r>
          </a:p>
        </p:txBody>
      </p:sp>
      <p:sp>
        <p:nvSpPr>
          <p:cNvPr id="3" name="TextBox 2">
            <a:extLst>
              <a:ext uri="{FF2B5EF4-FFF2-40B4-BE49-F238E27FC236}">
                <a16:creationId xmlns:a16="http://schemas.microsoft.com/office/drawing/2014/main" id="{67C0DD7C-3357-E961-A3C1-DDA11A057C10}"/>
              </a:ext>
            </a:extLst>
          </p:cNvPr>
          <p:cNvSpPr txBox="1"/>
          <p:nvPr/>
        </p:nvSpPr>
        <p:spPr>
          <a:xfrm>
            <a:off x="228600" y="4781550"/>
            <a:ext cx="239168" cy="276999"/>
          </a:xfrm>
          <a:prstGeom prst="rect">
            <a:avLst/>
          </a:prstGeom>
          <a:noFill/>
        </p:spPr>
        <p:txBody>
          <a:bodyPr wrap="none" rtlCol="0">
            <a:spAutoFit/>
          </a:bodyPr>
          <a:lstStyle/>
          <a:p>
            <a:r>
              <a:rPr lang="en-US" sz="1200" dirty="0">
                <a:solidFill>
                  <a:schemeClr val="bg1"/>
                </a:solidFill>
                <a:latin typeface="Gotham Book" pitchFamily="50" charset="0"/>
                <a:cs typeface="Gotham Book" pitchFamily="50" charset="0"/>
              </a:rPr>
              <a:t>1</a:t>
            </a:r>
          </a:p>
        </p:txBody>
      </p:sp>
    </p:spTree>
    <p:extLst>
      <p:ext uri="{BB962C8B-B14F-4D97-AF65-F5344CB8AC3E}">
        <p14:creationId xmlns:p14="http://schemas.microsoft.com/office/powerpoint/2010/main" val="267495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4AD4DFC7-E781-B33C-2D63-DA1172AAAF88}"/>
              </a:ext>
            </a:extLst>
          </p:cNvPr>
          <p:cNvSpPr txBox="1">
            <a:spLocks noGrp="1"/>
          </p:cNvSpPr>
          <p:nvPr>
            <p:ph type="title"/>
          </p:nvPr>
        </p:nvSpPr>
        <p:spPr>
          <a:xfrm>
            <a:off x="1219199" y="184576"/>
            <a:ext cx="7619993" cy="767431"/>
          </a:xfrm>
          <a:prstGeom prst="rect">
            <a:avLst/>
          </a:prstGeom>
        </p:spPr>
        <p:txBody>
          <a:bodyPr vert="horz" wrap="square" lIns="0" tIns="148758" rIns="0" bIns="0" rtlCol="0">
            <a:spAutoFit/>
          </a:bodyPr>
          <a:lstStyle/>
          <a:p>
            <a:pPr marL="8405">
              <a:spcBef>
                <a:spcPts val="1171"/>
              </a:spcBef>
            </a:pPr>
            <a:r>
              <a:rPr lang="en-US" spc="-50" dirty="0">
                <a:solidFill>
                  <a:srgbClr val="1C164A"/>
                </a:solidFill>
              </a:rPr>
              <a:t>HOW TO GET INVOLVED</a:t>
            </a:r>
            <a:br>
              <a:rPr lang="en-US" sz="800" spc="-7" dirty="0">
                <a:solidFill>
                  <a:srgbClr val="1C164A"/>
                </a:solidFill>
              </a:rPr>
            </a:br>
            <a:endParaRPr sz="1000" dirty="0">
              <a:solidFill>
                <a:srgbClr val="1C164A"/>
              </a:solidFill>
              <a:latin typeface="Gotham Book"/>
              <a:cs typeface="Gotham Book"/>
            </a:endParaRPr>
          </a:p>
        </p:txBody>
      </p:sp>
      <p:sp>
        <p:nvSpPr>
          <p:cNvPr id="4" name="TextBox 3">
            <a:extLst>
              <a:ext uri="{FF2B5EF4-FFF2-40B4-BE49-F238E27FC236}">
                <a16:creationId xmlns:a16="http://schemas.microsoft.com/office/drawing/2014/main" id="{E9F68DEC-6868-DA8D-872F-86277692077B}"/>
              </a:ext>
            </a:extLst>
          </p:cNvPr>
          <p:cNvSpPr txBox="1"/>
          <p:nvPr/>
        </p:nvSpPr>
        <p:spPr>
          <a:xfrm>
            <a:off x="1191490" y="2137292"/>
            <a:ext cx="3653870" cy="276999"/>
          </a:xfrm>
          <a:prstGeom prst="rect">
            <a:avLst/>
          </a:prstGeom>
          <a:noFill/>
        </p:spPr>
        <p:txBody>
          <a:bodyPr wrap="square">
            <a:spAutoFit/>
          </a:bodyPr>
          <a:lstStyle/>
          <a:p>
            <a:r>
              <a:rPr lang="en-US" sz="1200" dirty="0">
                <a:solidFill>
                  <a:srgbClr val="0497E7"/>
                </a:solidFill>
                <a:latin typeface="Gotham Black" panose="02000603040000020004" pitchFamily="2" charset="0"/>
              </a:rPr>
              <a:t>BECOME AN ADVOCATE (PAGES 3-4)</a:t>
            </a:r>
          </a:p>
        </p:txBody>
      </p:sp>
      <p:sp>
        <p:nvSpPr>
          <p:cNvPr id="5" name="TextBox 4">
            <a:extLst>
              <a:ext uri="{FF2B5EF4-FFF2-40B4-BE49-F238E27FC236}">
                <a16:creationId xmlns:a16="http://schemas.microsoft.com/office/drawing/2014/main" id="{2CF294B4-6197-E376-BB2D-9060AD3E5314}"/>
              </a:ext>
            </a:extLst>
          </p:cNvPr>
          <p:cNvSpPr txBox="1"/>
          <p:nvPr/>
        </p:nvSpPr>
        <p:spPr>
          <a:xfrm>
            <a:off x="1219199" y="3763560"/>
            <a:ext cx="3653870" cy="276999"/>
          </a:xfrm>
          <a:prstGeom prst="rect">
            <a:avLst/>
          </a:prstGeom>
          <a:noFill/>
        </p:spPr>
        <p:txBody>
          <a:bodyPr wrap="square">
            <a:spAutoFit/>
          </a:bodyPr>
          <a:lstStyle/>
          <a:p>
            <a:r>
              <a:rPr lang="en-US" sz="1200" dirty="0">
                <a:solidFill>
                  <a:srgbClr val="0497E7"/>
                </a:solidFill>
                <a:latin typeface="Gotham Black" panose="02000603040000020004" pitchFamily="2" charset="0"/>
              </a:rPr>
              <a:t>GET SOCIAL (PAGE 8) </a:t>
            </a:r>
          </a:p>
        </p:txBody>
      </p:sp>
      <p:sp>
        <p:nvSpPr>
          <p:cNvPr id="6" name="TextBox 5">
            <a:extLst>
              <a:ext uri="{FF2B5EF4-FFF2-40B4-BE49-F238E27FC236}">
                <a16:creationId xmlns:a16="http://schemas.microsoft.com/office/drawing/2014/main" id="{8470E16B-E2BB-FB61-FB6E-10F8E7525491}"/>
              </a:ext>
            </a:extLst>
          </p:cNvPr>
          <p:cNvSpPr txBox="1"/>
          <p:nvPr/>
        </p:nvSpPr>
        <p:spPr>
          <a:xfrm>
            <a:off x="1191490" y="2952750"/>
            <a:ext cx="4968936" cy="276999"/>
          </a:xfrm>
          <a:prstGeom prst="rect">
            <a:avLst/>
          </a:prstGeom>
          <a:noFill/>
        </p:spPr>
        <p:txBody>
          <a:bodyPr wrap="square">
            <a:spAutoFit/>
          </a:bodyPr>
          <a:lstStyle/>
          <a:p>
            <a:r>
              <a:rPr lang="en-US" sz="1200" dirty="0">
                <a:solidFill>
                  <a:srgbClr val="0497E7"/>
                </a:solidFill>
                <a:latin typeface="Gotham Black" panose="02000603040000020004" pitchFamily="2" charset="0"/>
              </a:rPr>
              <a:t>CREATE A MATCHING GIFT OR CHALLENGE (PAGES 5-7)</a:t>
            </a:r>
          </a:p>
        </p:txBody>
      </p:sp>
      <p:sp>
        <p:nvSpPr>
          <p:cNvPr id="7" name="TextBox 6">
            <a:extLst>
              <a:ext uri="{FF2B5EF4-FFF2-40B4-BE49-F238E27FC236}">
                <a16:creationId xmlns:a16="http://schemas.microsoft.com/office/drawing/2014/main" id="{383006B2-86CC-4EE8-F201-2795F7AF3E24}"/>
              </a:ext>
            </a:extLst>
          </p:cNvPr>
          <p:cNvSpPr txBox="1"/>
          <p:nvPr/>
        </p:nvSpPr>
        <p:spPr>
          <a:xfrm>
            <a:off x="1191490" y="1323777"/>
            <a:ext cx="3653870" cy="276999"/>
          </a:xfrm>
          <a:prstGeom prst="rect">
            <a:avLst/>
          </a:prstGeom>
          <a:noFill/>
        </p:spPr>
        <p:txBody>
          <a:bodyPr wrap="square">
            <a:spAutoFit/>
          </a:bodyPr>
          <a:lstStyle/>
          <a:p>
            <a:r>
              <a:rPr lang="en-US" sz="1200" dirty="0">
                <a:solidFill>
                  <a:srgbClr val="0497E7"/>
                </a:solidFill>
                <a:latin typeface="Gotham Black" panose="02000603040000020004" pitchFamily="2" charset="0"/>
              </a:rPr>
              <a:t>MAKE A GIFT </a:t>
            </a:r>
          </a:p>
        </p:txBody>
      </p:sp>
      <p:sp>
        <p:nvSpPr>
          <p:cNvPr id="8" name="TextBox 7">
            <a:extLst>
              <a:ext uri="{FF2B5EF4-FFF2-40B4-BE49-F238E27FC236}">
                <a16:creationId xmlns:a16="http://schemas.microsoft.com/office/drawing/2014/main" id="{C22807AD-3F3A-225D-89B4-65036C7CBE00}"/>
              </a:ext>
            </a:extLst>
          </p:cNvPr>
          <p:cNvSpPr txBox="1"/>
          <p:nvPr/>
        </p:nvSpPr>
        <p:spPr>
          <a:xfrm>
            <a:off x="1191490" y="1615893"/>
            <a:ext cx="7619993" cy="246221"/>
          </a:xfrm>
          <a:prstGeom prst="rect">
            <a:avLst/>
          </a:prstGeom>
          <a:noFill/>
        </p:spPr>
        <p:txBody>
          <a:bodyPr wrap="square">
            <a:spAutoFit/>
          </a:bodyPr>
          <a:lstStyle/>
          <a:p>
            <a:pPr algn="l" fontAlgn="base"/>
            <a:r>
              <a:rPr lang="en-US" sz="1000" dirty="0">
                <a:solidFill>
                  <a:srgbClr val="002060"/>
                </a:solidFill>
                <a:latin typeface="Gotham Book"/>
                <a:ea typeface="+mj-ea"/>
                <a:cs typeface="Gotham Book"/>
                <a:hlinkClick r:id="rId2">
                  <a:extLst>
                    <a:ext uri="{A12FA001-AC4F-418D-AE19-62706E023703}">
                      <ahyp:hlinkClr xmlns:ahyp="http://schemas.microsoft.com/office/drawing/2018/hyperlinkcolor" val="tx"/>
                    </a:ext>
                  </a:extLst>
                </a:hlinkClick>
              </a:rPr>
              <a:t>Make a gift </a:t>
            </a:r>
            <a:r>
              <a:rPr lang="en-US" sz="1000" dirty="0">
                <a:solidFill>
                  <a:srgbClr val="1C164A"/>
                </a:solidFill>
                <a:latin typeface="Gotham Book"/>
                <a:ea typeface="+mj-ea"/>
                <a:cs typeface="Gotham Book"/>
              </a:rPr>
              <a:t>to support Seahawk Marketplace. </a:t>
            </a:r>
          </a:p>
        </p:txBody>
      </p:sp>
      <p:sp>
        <p:nvSpPr>
          <p:cNvPr id="9" name="TextBox 8">
            <a:extLst>
              <a:ext uri="{FF2B5EF4-FFF2-40B4-BE49-F238E27FC236}">
                <a16:creationId xmlns:a16="http://schemas.microsoft.com/office/drawing/2014/main" id="{8399A43D-16DC-9856-0F45-D3112BF36B18}"/>
              </a:ext>
            </a:extLst>
          </p:cNvPr>
          <p:cNvSpPr txBox="1"/>
          <p:nvPr/>
        </p:nvSpPr>
        <p:spPr>
          <a:xfrm>
            <a:off x="1226126" y="4095750"/>
            <a:ext cx="7619993" cy="553998"/>
          </a:xfrm>
          <a:prstGeom prst="rect">
            <a:avLst/>
          </a:prstGeom>
          <a:noFill/>
        </p:spPr>
        <p:txBody>
          <a:bodyPr wrap="square">
            <a:spAutoFit/>
          </a:bodyPr>
          <a:lstStyle/>
          <a:p>
            <a:pPr algn="l" fontAlgn="base"/>
            <a:r>
              <a:rPr lang="en-US" sz="1000" dirty="0">
                <a:solidFill>
                  <a:srgbClr val="002060"/>
                </a:solidFill>
                <a:latin typeface="Gotham Book"/>
                <a:ea typeface="+mj-ea"/>
                <a:cs typeface="Gotham Book"/>
              </a:rPr>
              <a:t>Follow us on social and spread awareness of the impact of the gift of education on </a:t>
            </a:r>
          </a:p>
          <a:p>
            <a:pPr algn="l" fontAlgn="base"/>
            <a:r>
              <a:rPr lang="en-US" sz="1000" dirty="0">
                <a:solidFill>
                  <a:srgbClr val="002060"/>
                </a:solidFill>
                <a:latin typeface="Gotham Book"/>
                <a:ea typeface="+mj-ea"/>
                <a:cs typeface="Gotham Book"/>
              </a:rPr>
              <a:t>Broward College students.</a:t>
            </a:r>
          </a:p>
          <a:p>
            <a:pPr algn="l" fontAlgn="base"/>
            <a:r>
              <a:rPr lang="en-US" sz="1000" dirty="0">
                <a:solidFill>
                  <a:srgbClr val="002060"/>
                </a:solidFill>
                <a:latin typeface="Gotham Book"/>
                <a:ea typeface="+mj-ea"/>
                <a:cs typeface="Gotham Book"/>
              </a:rPr>
              <a:t> </a:t>
            </a:r>
            <a:endParaRPr lang="en-US" sz="1000" b="0" i="0" dirty="0">
              <a:solidFill>
                <a:srgbClr val="1C164A"/>
              </a:solidFill>
              <a:effectLst/>
              <a:latin typeface="Gotham Book"/>
              <a:ea typeface="+mj-ea"/>
              <a:cs typeface="Gotham Book"/>
            </a:endParaRPr>
          </a:p>
        </p:txBody>
      </p:sp>
      <p:sp>
        <p:nvSpPr>
          <p:cNvPr id="10" name="TextBox 9">
            <a:extLst>
              <a:ext uri="{FF2B5EF4-FFF2-40B4-BE49-F238E27FC236}">
                <a16:creationId xmlns:a16="http://schemas.microsoft.com/office/drawing/2014/main" id="{1F38C4C1-3F7A-C952-2392-83B42164CAB4}"/>
              </a:ext>
            </a:extLst>
          </p:cNvPr>
          <p:cNvSpPr txBox="1"/>
          <p:nvPr/>
        </p:nvSpPr>
        <p:spPr>
          <a:xfrm>
            <a:off x="1198249" y="2406503"/>
            <a:ext cx="5818910" cy="400110"/>
          </a:xfrm>
          <a:prstGeom prst="rect">
            <a:avLst/>
          </a:prstGeom>
          <a:noFill/>
        </p:spPr>
        <p:txBody>
          <a:bodyPr wrap="square">
            <a:spAutoFit/>
          </a:bodyPr>
          <a:lstStyle/>
          <a:p>
            <a:pPr algn="l" fontAlgn="base"/>
            <a:r>
              <a:rPr lang="en-US" sz="1000" dirty="0">
                <a:solidFill>
                  <a:srgbClr val="002060"/>
                </a:solidFill>
                <a:latin typeface="Gotham Book"/>
                <a:ea typeface="+mj-ea"/>
                <a:cs typeface="Gotham Book"/>
              </a:rPr>
              <a:t>Advocates share the impact of the gift of a Broward College education with others and encourage participation among friends, family, and peers. </a:t>
            </a:r>
            <a:endParaRPr lang="en-US" sz="1000" b="0" i="0" dirty="0">
              <a:solidFill>
                <a:srgbClr val="1C164A"/>
              </a:solidFill>
              <a:effectLst/>
              <a:latin typeface="Gotham Book"/>
              <a:ea typeface="+mj-ea"/>
              <a:cs typeface="Gotham Book"/>
            </a:endParaRPr>
          </a:p>
        </p:txBody>
      </p:sp>
      <p:sp>
        <p:nvSpPr>
          <p:cNvPr id="11" name="TextBox 10">
            <a:extLst>
              <a:ext uri="{FF2B5EF4-FFF2-40B4-BE49-F238E27FC236}">
                <a16:creationId xmlns:a16="http://schemas.microsoft.com/office/drawing/2014/main" id="{376E3215-F9CA-5685-3056-D40EEB99DE67}"/>
              </a:ext>
            </a:extLst>
          </p:cNvPr>
          <p:cNvSpPr txBox="1"/>
          <p:nvPr/>
        </p:nvSpPr>
        <p:spPr>
          <a:xfrm>
            <a:off x="1191490" y="3257550"/>
            <a:ext cx="7619993" cy="246221"/>
          </a:xfrm>
          <a:prstGeom prst="rect">
            <a:avLst/>
          </a:prstGeom>
          <a:noFill/>
        </p:spPr>
        <p:txBody>
          <a:bodyPr wrap="square">
            <a:spAutoFit/>
          </a:bodyPr>
          <a:lstStyle/>
          <a:p>
            <a:pPr algn="l" fontAlgn="base"/>
            <a:r>
              <a:rPr lang="en-US" sz="1000" dirty="0">
                <a:solidFill>
                  <a:srgbClr val="002060"/>
                </a:solidFill>
                <a:latin typeface="Gotham Book"/>
                <a:ea typeface="+mj-ea"/>
                <a:cs typeface="Gotham Book"/>
              </a:rPr>
              <a:t>Inspire your friends to give by creating a matching gift or challenge. </a:t>
            </a:r>
            <a:endParaRPr lang="en-US" sz="1000" b="0" i="0" dirty="0">
              <a:solidFill>
                <a:srgbClr val="1C164A"/>
              </a:solidFill>
              <a:effectLst/>
              <a:latin typeface="Gotham Book"/>
              <a:ea typeface="+mj-ea"/>
              <a:cs typeface="Gotham Book"/>
            </a:endParaRPr>
          </a:p>
        </p:txBody>
      </p:sp>
      <p:sp>
        <p:nvSpPr>
          <p:cNvPr id="12" name="TextBox 11">
            <a:extLst>
              <a:ext uri="{FF2B5EF4-FFF2-40B4-BE49-F238E27FC236}">
                <a16:creationId xmlns:a16="http://schemas.microsoft.com/office/drawing/2014/main" id="{7A1420D5-723C-7C73-405B-98B22527B143}"/>
              </a:ext>
            </a:extLst>
          </p:cNvPr>
          <p:cNvSpPr txBox="1"/>
          <p:nvPr/>
        </p:nvSpPr>
        <p:spPr>
          <a:xfrm>
            <a:off x="1163613" y="876522"/>
            <a:ext cx="5922987" cy="411266"/>
          </a:xfrm>
          <a:prstGeom prst="rect">
            <a:avLst/>
          </a:prstGeom>
          <a:noFill/>
        </p:spPr>
        <p:txBody>
          <a:bodyPr wrap="square">
            <a:spAutoFit/>
          </a:bodyPr>
          <a:lstStyle/>
          <a:p>
            <a:pPr marL="0" marR="0">
              <a:lnSpc>
                <a:spcPct val="107000"/>
              </a:lnSpc>
              <a:spcBef>
                <a:spcPts val="0"/>
              </a:spcBef>
              <a:spcAft>
                <a:spcPts val="800"/>
              </a:spcAft>
            </a:pPr>
            <a:r>
              <a:rPr lang="en-US" sz="1000" dirty="0">
                <a:solidFill>
                  <a:srgbClr val="1C164A"/>
                </a:solidFill>
                <a:latin typeface="Gotham Book"/>
                <a:ea typeface="+mj-ea"/>
                <a:cs typeface="Gotham Book"/>
              </a:rPr>
              <a:t>In this season of giving, you can give the gift of education and encourage others to share in the spirit of giving. </a:t>
            </a:r>
            <a:endParaRPr lang="en-US" sz="1000" b="0" i="0" dirty="0">
              <a:solidFill>
                <a:srgbClr val="1C164A"/>
              </a:solidFill>
              <a:effectLst/>
              <a:latin typeface="Gotham Book"/>
              <a:ea typeface="+mj-ea"/>
              <a:cs typeface="Gotham Book"/>
            </a:endParaRPr>
          </a:p>
        </p:txBody>
      </p:sp>
      <p:sp>
        <p:nvSpPr>
          <p:cNvPr id="13" name="TextBox 12">
            <a:extLst>
              <a:ext uri="{FF2B5EF4-FFF2-40B4-BE49-F238E27FC236}">
                <a16:creationId xmlns:a16="http://schemas.microsoft.com/office/drawing/2014/main" id="{C22AC224-A993-6459-EB4E-52D35835696C}"/>
              </a:ext>
            </a:extLst>
          </p:cNvPr>
          <p:cNvSpPr txBox="1"/>
          <p:nvPr/>
        </p:nvSpPr>
        <p:spPr>
          <a:xfrm>
            <a:off x="228600" y="4781550"/>
            <a:ext cx="277640" cy="276999"/>
          </a:xfrm>
          <a:prstGeom prst="rect">
            <a:avLst/>
          </a:prstGeom>
          <a:noFill/>
        </p:spPr>
        <p:txBody>
          <a:bodyPr wrap="none" rtlCol="0">
            <a:spAutoFit/>
          </a:bodyPr>
          <a:lstStyle/>
          <a:p>
            <a:r>
              <a:rPr lang="en-US" sz="1200" dirty="0">
                <a:solidFill>
                  <a:schemeClr val="bg1"/>
                </a:solidFill>
                <a:latin typeface="Gotham Book" pitchFamily="50" charset="0"/>
                <a:cs typeface="Gotham Book" pitchFamily="50" charset="0"/>
              </a:rPr>
              <a:t>2</a:t>
            </a:r>
          </a:p>
        </p:txBody>
      </p:sp>
    </p:spTree>
    <p:extLst>
      <p:ext uri="{BB962C8B-B14F-4D97-AF65-F5344CB8AC3E}">
        <p14:creationId xmlns:p14="http://schemas.microsoft.com/office/powerpoint/2010/main" val="247264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582845E-68C1-DD38-CA7D-327890C49AC5}"/>
              </a:ext>
            </a:extLst>
          </p:cNvPr>
          <p:cNvSpPr txBox="1"/>
          <p:nvPr/>
        </p:nvSpPr>
        <p:spPr>
          <a:xfrm>
            <a:off x="966684" y="949793"/>
            <a:ext cx="7619993" cy="1631216"/>
          </a:xfrm>
          <a:prstGeom prst="rect">
            <a:avLst/>
          </a:prstGeom>
          <a:noFill/>
        </p:spPr>
        <p:txBody>
          <a:bodyPr wrap="square">
            <a:spAutoFit/>
          </a:bodyPr>
          <a:lstStyle/>
          <a:p>
            <a:pPr algn="l" fontAlgn="base"/>
            <a:r>
              <a:rPr lang="en-US" sz="1000" dirty="0">
                <a:solidFill>
                  <a:srgbClr val="1C164A"/>
                </a:solidFill>
                <a:latin typeface="Gotham Book"/>
                <a:ea typeface="+mj-ea"/>
                <a:cs typeface="Gotham Book"/>
              </a:rPr>
              <a:t>Advocates are a huge piece of the success for making an impact. By creating a GiveCampus account and sharing about Seahawk Marketplace, you amplify the impact of support. </a:t>
            </a:r>
          </a:p>
          <a:p>
            <a:pPr algn="l" fontAlgn="base"/>
            <a:endParaRPr lang="en-US" sz="1000" dirty="0">
              <a:solidFill>
                <a:srgbClr val="1C164A"/>
              </a:solidFill>
              <a:latin typeface="Gotham Book"/>
              <a:ea typeface="+mj-ea"/>
              <a:cs typeface="Gotham Book"/>
            </a:endParaRPr>
          </a:p>
          <a:p>
            <a:pPr algn="l" fontAlgn="base"/>
            <a:r>
              <a:rPr lang="en-US" sz="1000" dirty="0">
                <a:solidFill>
                  <a:srgbClr val="1C164A"/>
                </a:solidFill>
                <a:latin typeface="Gotham Book"/>
                <a:ea typeface="+mj-ea"/>
                <a:cs typeface="Gotham Book"/>
              </a:rPr>
              <a:t>Make an impact by encouraging your classmates, family, and friends to support Broward College on GiveCampus!</a:t>
            </a:r>
          </a:p>
          <a:p>
            <a:pPr algn="l" fontAlgn="base"/>
            <a:endParaRPr lang="en-US" sz="1000" dirty="0">
              <a:solidFill>
                <a:srgbClr val="1C164A"/>
              </a:solidFill>
              <a:latin typeface="Gotham Book"/>
              <a:ea typeface="+mj-ea"/>
              <a:cs typeface="Gotham Book"/>
            </a:endParaRPr>
          </a:p>
          <a:p>
            <a:pPr algn="l" fontAlgn="base"/>
            <a:r>
              <a:rPr lang="en-US" sz="1000" dirty="0">
                <a:solidFill>
                  <a:srgbClr val="1C164A"/>
                </a:solidFill>
                <a:latin typeface="Gotham Book"/>
                <a:ea typeface="+mj-ea"/>
                <a:cs typeface="Gotham Book"/>
              </a:rPr>
              <a:t>It’s easy. </a:t>
            </a:r>
          </a:p>
          <a:p>
            <a:pPr algn="l" fontAlgn="base"/>
            <a:endParaRPr lang="en-US" sz="1000" dirty="0">
              <a:solidFill>
                <a:srgbClr val="1C164A"/>
              </a:solidFill>
              <a:latin typeface="Gotham Book"/>
              <a:ea typeface="+mj-ea"/>
              <a:cs typeface="Gotham Book"/>
            </a:endParaRPr>
          </a:p>
          <a:p>
            <a:pPr algn="l" fontAlgn="base"/>
            <a:endParaRPr lang="en-US" sz="1000" dirty="0">
              <a:solidFill>
                <a:srgbClr val="1C164A"/>
              </a:solidFill>
              <a:latin typeface="Gotham Book"/>
              <a:ea typeface="+mj-ea"/>
              <a:cs typeface="Gotham Book"/>
            </a:endParaRPr>
          </a:p>
          <a:p>
            <a:pPr algn="l" fontAlgn="base"/>
            <a:endParaRPr lang="en-US" sz="1000" dirty="0">
              <a:solidFill>
                <a:srgbClr val="1C164A"/>
              </a:solidFill>
              <a:latin typeface="Gotham Book"/>
              <a:ea typeface="+mj-ea"/>
              <a:cs typeface="Gotham Book"/>
            </a:endParaRPr>
          </a:p>
          <a:p>
            <a:pPr algn="l" fontAlgn="base"/>
            <a:endParaRPr lang="en-US" sz="1000" b="0" i="0" dirty="0">
              <a:solidFill>
                <a:srgbClr val="1C164A"/>
              </a:solidFill>
              <a:effectLst/>
              <a:latin typeface="Gotham Book"/>
              <a:ea typeface="+mj-ea"/>
              <a:cs typeface="Gotham Book"/>
            </a:endParaRPr>
          </a:p>
        </p:txBody>
      </p:sp>
      <p:sp>
        <p:nvSpPr>
          <p:cNvPr id="15" name="object 3">
            <a:extLst>
              <a:ext uri="{FF2B5EF4-FFF2-40B4-BE49-F238E27FC236}">
                <a16:creationId xmlns:a16="http://schemas.microsoft.com/office/drawing/2014/main" id="{5C814B5C-D889-2F3E-DF39-867176F2794E}"/>
              </a:ext>
            </a:extLst>
          </p:cNvPr>
          <p:cNvSpPr txBox="1">
            <a:spLocks noGrp="1"/>
          </p:cNvSpPr>
          <p:nvPr>
            <p:ph type="title"/>
          </p:nvPr>
        </p:nvSpPr>
        <p:spPr>
          <a:xfrm>
            <a:off x="1050981" y="209550"/>
            <a:ext cx="7619993" cy="767431"/>
          </a:xfrm>
          <a:prstGeom prst="rect">
            <a:avLst/>
          </a:prstGeom>
        </p:spPr>
        <p:txBody>
          <a:bodyPr vert="horz" wrap="square" lIns="0" tIns="148758" rIns="0" bIns="0" rtlCol="0">
            <a:spAutoFit/>
          </a:bodyPr>
          <a:lstStyle/>
          <a:p>
            <a:pPr marL="8405">
              <a:spcBef>
                <a:spcPts val="1171"/>
              </a:spcBef>
            </a:pPr>
            <a:r>
              <a:rPr lang="en-US" spc="-50" dirty="0">
                <a:solidFill>
                  <a:srgbClr val="1C164A"/>
                </a:solidFill>
              </a:rPr>
              <a:t>HOW TO BECOME AN ADVOCATE</a:t>
            </a:r>
            <a:br>
              <a:rPr lang="en-US" sz="800" spc="-7" dirty="0">
                <a:solidFill>
                  <a:srgbClr val="1C164A"/>
                </a:solidFill>
              </a:rPr>
            </a:br>
            <a:endParaRPr sz="1000" dirty="0">
              <a:solidFill>
                <a:srgbClr val="1C164A"/>
              </a:solidFill>
              <a:latin typeface="Gotham Book"/>
              <a:cs typeface="Gotham Book"/>
            </a:endParaRPr>
          </a:p>
        </p:txBody>
      </p:sp>
      <p:sp>
        <p:nvSpPr>
          <p:cNvPr id="16" name="TextBox 15">
            <a:extLst>
              <a:ext uri="{FF2B5EF4-FFF2-40B4-BE49-F238E27FC236}">
                <a16:creationId xmlns:a16="http://schemas.microsoft.com/office/drawing/2014/main" id="{D5C9D63E-BD23-5D45-4BC9-08BAF0B685BB}"/>
              </a:ext>
            </a:extLst>
          </p:cNvPr>
          <p:cNvSpPr txBox="1"/>
          <p:nvPr/>
        </p:nvSpPr>
        <p:spPr>
          <a:xfrm>
            <a:off x="994393" y="2749124"/>
            <a:ext cx="3653870" cy="276999"/>
          </a:xfrm>
          <a:prstGeom prst="rect">
            <a:avLst/>
          </a:prstGeom>
          <a:noFill/>
        </p:spPr>
        <p:txBody>
          <a:bodyPr wrap="square">
            <a:spAutoFit/>
          </a:bodyPr>
          <a:lstStyle/>
          <a:p>
            <a:r>
              <a:rPr lang="en-US" sz="1200" dirty="0">
                <a:solidFill>
                  <a:srgbClr val="0497E7"/>
                </a:solidFill>
                <a:latin typeface="Gotham Black" panose="02000603040000020004" pitchFamily="2" charset="0"/>
              </a:rPr>
              <a:t>CREATE AN ACCOUNT (OR LOG IN)</a:t>
            </a:r>
          </a:p>
        </p:txBody>
      </p:sp>
      <p:sp>
        <p:nvSpPr>
          <p:cNvPr id="17" name="TextBox 16">
            <a:extLst>
              <a:ext uri="{FF2B5EF4-FFF2-40B4-BE49-F238E27FC236}">
                <a16:creationId xmlns:a16="http://schemas.microsoft.com/office/drawing/2014/main" id="{49BA5CDD-B356-298D-C94F-128692EDD90C}"/>
              </a:ext>
            </a:extLst>
          </p:cNvPr>
          <p:cNvSpPr txBox="1"/>
          <p:nvPr/>
        </p:nvSpPr>
        <p:spPr>
          <a:xfrm>
            <a:off x="994393" y="3130124"/>
            <a:ext cx="3653870" cy="1631216"/>
          </a:xfrm>
          <a:prstGeom prst="rect">
            <a:avLst/>
          </a:prstGeom>
          <a:noFill/>
        </p:spPr>
        <p:txBody>
          <a:bodyPr wrap="square">
            <a:spAutoFit/>
          </a:bodyPr>
          <a:lstStyle/>
          <a:p>
            <a:pPr marL="171450" indent="-171450" algn="l" fontAlgn="base">
              <a:buFont typeface="Wingdings" panose="05000000000000000000" pitchFamily="2" charset="2"/>
              <a:buChar char="§"/>
            </a:pPr>
            <a:r>
              <a:rPr lang="en-US" sz="1000" dirty="0">
                <a:solidFill>
                  <a:srgbClr val="1C164A"/>
                </a:solidFill>
                <a:latin typeface="Gotham Book"/>
                <a:ea typeface="+mj-ea"/>
                <a:cs typeface="Gotham Book"/>
              </a:rPr>
              <a:t>We can only celebrate your hard work if we’re able to tell it’s you! We can do that by tracking outreach done when you’re logged into Give Campus. </a:t>
            </a:r>
          </a:p>
          <a:p>
            <a:pPr marL="171450" indent="-171450" algn="l" fontAlgn="base">
              <a:buFont typeface="Wingdings" panose="05000000000000000000" pitchFamily="2" charset="2"/>
              <a:buChar char="§"/>
            </a:pPr>
            <a:endParaRPr lang="en-US" sz="1000" dirty="0">
              <a:solidFill>
                <a:srgbClr val="1C164A"/>
              </a:solidFill>
              <a:latin typeface="Gotham Book"/>
              <a:ea typeface="+mj-ea"/>
              <a:cs typeface="Gotham Book"/>
            </a:endParaRPr>
          </a:p>
          <a:p>
            <a:pPr marL="171450" indent="-171450" algn="l" fontAlgn="base">
              <a:buFont typeface="Wingdings" panose="05000000000000000000" pitchFamily="2" charset="2"/>
              <a:buChar char="§"/>
            </a:pPr>
            <a:r>
              <a:rPr lang="en-US" sz="1000" dirty="0">
                <a:solidFill>
                  <a:srgbClr val="1C164A"/>
                </a:solidFill>
                <a:latin typeface="Gotham Book"/>
                <a:ea typeface="+mj-ea"/>
                <a:cs typeface="Gotham Book"/>
              </a:rPr>
              <a:t>Head to givecampus.com and click on ‘Log In’ at the top of the page. </a:t>
            </a:r>
          </a:p>
          <a:p>
            <a:pPr marL="171450" indent="-171450" algn="l" fontAlgn="base">
              <a:buFont typeface="Wingdings" panose="05000000000000000000" pitchFamily="2" charset="2"/>
              <a:buChar char="§"/>
            </a:pPr>
            <a:endParaRPr lang="en-US" sz="1000" dirty="0">
              <a:solidFill>
                <a:srgbClr val="1C164A"/>
              </a:solidFill>
              <a:latin typeface="Gotham Book"/>
              <a:ea typeface="+mj-ea"/>
              <a:cs typeface="Gotham Book"/>
            </a:endParaRPr>
          </a:p>
          <a:p>
            <a:pPr marL="171450" indent="-171450" algn="l" fontAlgn="base">
              <a:buFont typeface="Wingdings" panose="05000000000000000000" pitchFamily="2" charset="2"/>
              <a:buChar char="§"/>
            </a:pPr>
            <a:r>
              <a:rPr lang="en-US" sz="1000" dirty="0">
                <a:solidFill>
                  <a:srgbClr val="1C164A"/>
                </a:solidFill>
                <a:latin typeface="Gotham Book"/>
                <a:ea typeface="+mj-ea"/>
                <a:cs typeface="Gotham Book"/>
              </a:rPr>
              <a:t>Create an account from there! </a:t>
            </a:r>
          </a:p>
          <a:p>
            <a:pPr algn="l" fontAlgn="base"/>
            <a:endParaRPr lang="en-US" sz="1000" dirty="0">
              <a:solidFill>
                <a:srgbClr val="1C164A"/>
              </a:solidFill>
              <a:latin typeface="Gotham Book"/>
              <a:ea typeface="+mj-ea"/>
              <a:cs typeface="Gotham Book"/>
            </a:endParaRPr>
          </a:p>
          <a:p>
            <a:pPr algn="l" fontAlgn="base"/>
            <a:endParaRPr lang="en-US" sz="1000" b="0" i="0" dirty="0">
              <a:solidFill>
                <a:srgbClr val="1C164A"/>
              </a:solidFill>
              <a:effectLst/>
              <a:latin typeface="Gotham Book"/>
              <a:ea typeface="+mj-ea"/>
              <a:cs typeface="Gotham Book"/>
            </a:endParaRPr>
          </a:p>
        </p:txBody>
      </p:sp>
      <p:pic>
        <p:nvPicPr>
          <p:cNvPr id="18" name="Picture 17">
            <a:extLst>
              <a:ext uri="{FF2B5EF4-FFF2-40B4-BE49-F238E27FC236}">
                <a16:creationId xmlns:a16="http://schemas.microsoft.com/office/drawing/2014/main" id="{37E3C72E-380A-34CD-A549-A39A8A366EC3}"/>
              </a:ext>
            </a:extLst>
          </p:cNvPr>
          <p:cNvPicPr>
            <a:picLocks noChangeAspect="1"/>
          </p:cNvPicPr>
          <p:nvPr/>
        </p:nvPicPr>
        <p:blipFill>
          <a:blip r:embed="rId2"/>
          <a:stretch>
            <a:fillRect/>
          </a:stretch>
        </p:blipFill>
        <p:spPr>
          <a:xfrm>
            <a:off x="4732560" y="1987124"/>
            <a:ext cx="3954240" cy="1951004"/>
          </a:xfrm>
          <a:prstGeom prst="rect">
            <a:avLst/>
          </a:prstGeom>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06BCF907-996C-66B1-3D08-C63B6DF58299}"/>
              </a:ext>
            </a:extLst>
          </p:cNvPr>
          <p:cNvSpPr/>
          <p:nvPr/>
        </p:nvSpPr>
        <p:spPr>
          <a:xfrm>
            <a:off x="1082181" y="2078714"/>
            <a:ext cx="2254801" cy="428123"/>
          </a:xfrm>
          <a:prstGeom prst="rect">
            <a:avLst/>
          </a:prstGeom>
          <a:solidFill>
            <a:srgbClr val="03A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26BC870-0FF9-C445-0344-47E4344EACC0}"/>
              </a:ext>
            </a:extLst>
          </p:cNvPr>
          <p:cNvSpPr txBox="1"/>
          <p:nvPr/>
        </p:nvSpPr>
        <p:spPr>
          <a:xfrm>
            <a:off x="1157446" y="2140422"/>
            <a:ext cx="3653870" cy="276999"/>
          </a:xfrm>
          <a:prstGeom prst="rect">
            <a:avLst/>
          </a:prstGeom>
          <a:noFill/>
        </p:spPr>
        <p:txBody>
          <a:bodyPr wrap="square">
            <a:spAutoFit/>
          </a:bodyPr>
          <a:lstStyle/>
          <a:p>
            <a:r>
              <a:rPr lang="en-US" sz="1200" dirty="0">
                <a:solidFill>
                  <a:schemeClr val="bg1"/>
                </a:solidFill>
                <a:latin typeface="Gotham Black" panose="02000603040000020004" pitchFamily="2" charset="0"/>
                <a:hlinkClick r:id="rId3">
                  <a:extLst>
                    <a:ext uri="{A12FA001-AC4F-418D-AE19-62706E023703}">
                      <ahyp:hlinkClr xmlns:ahyp="http://schemas.microsoft.com/office/drawing/2018/hyperlinkcolor" val="tx"/>
                    </a:ext>
                  </a:extLst>
                </a:hlinkClick>
              </a:rPr>
              <a:t>SET UP YOUR ACCOUNT</a:t>
            </a:r>
            <a:endParaRPr lang="en-US" sz="1200" dirty="0">
              <a:solidFill>
                <a:schemeClr val="bg1"/>
              </a:solidFill>
              <a:latin typeface="Gotham Black" panose="02000603040000020004" pitchFamily="2" charset="0"/>
            </a:endParaRPr>
          </a:p>
        </p:txBody>
      </p:sp>
      <p:cxnSp>
        <p:nvCxnSpPr>
          <p:cNvPr id="21" name="Straight Arrow Connector 20">
            <a:extLst>
              <a:ext uri="{FF2B5EF4-FFF2-40B4-BE49-F238E27FC236}">
                <a16:creationId xmlns:a16="http://schemas.microsoft.com/office/drawing/2014/main" id="{E96DC3AC-7AD0-4BAE-3EC5-7FD7307B2EE2}"/>
              </a:ext>
            </a:extLst>
          </p:cNvPr>
          <p:cNvCxnSpPr/>
          <p:nvPr/>
        </p:nvCxnSpPr>
        <p:spPr>
          <a:xfrm flipH="1">
            <a:off x="8458200" y="1679555"/>
            <a:ext cx="76200" cy="22172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2B63DA9-AA1B-BC46-B3A5-A3BF739DCA6C}"/>
              </a:ext>
            </a:extLst>
          </p:cNvPr>
          <p:cNvSpPr txBox="1"/>
          <p:nvPr/>
        </p:nvSpPr>
        <p:spPr>
          <a:xfrm>
            <a:off x="228600" y="4781550"/>
            <a:ext cx="279244" cy="276999"/>
          </a:xfrm>
          <a:prstGeom prst="rect">
            <a:avLst/>
          </a:prstGeom>
          <a:noFill/>
        </p:spPr>
        <p:txBody>
          <a:bodyPr wrap="none" rtlCol="0">
            <a:spAutoFit/>
          </a:bodyPr>
          <a:lstStyle/>
          <a:p>
            <a:r>
              <a:rPr lang="en-US" sz="1200" dirty="0">
                <a:solidFill>
                  <a:schemeClr val="bg1"/>
                </a:solidFill>
                <a:latin typeface="Gotham Book" pitchFamily="50" charset="0"/>
                <a:cs typeface="Gotham Book" pitchFamily="50" charset="0"/>
              </a:rPr>
              <a:t>3</a:t>
            </a:r>
          </a:p>
        </p:txBody>
      </p:sp>
    </p:spTree>
    <p:extLst>
      <p:ext uri="{BB962C8B-B14F-4D97-AF65-F5344CB8AC3E}">
        <p14:creationId xmlns:p14="http://schemas.microsoft.com/office/powerpoint/2010/main" val="3867514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0D4E02B5-A703-0C1B-F223-B1B0660C1E67}"/>
              </a:ext>
            </a:extLst>
          </p:cNvPr>
          <p:cNvSpPr txBox="1">
            <a:spLocks/>
          </p:cNvSpPr>
          <p:nvPr/>
        </p:nvSpPr>
        <p:spPr>
          <a:xfrm>
            <a:off x="1219199" y="184576"/>
            <a:ext cx="7619993" cy="767431"/>
          </a:xfrm>
          <a:prstGeom prst="rect">
            <a:avLst/>
          </a:prstGeom>
        </p:spPr>
        <p:txBody>
          <a:bodyPr vert="horz" wrap="square" lIns="0" tIns="148758" rIns="0" bIns="0" rtlCol="0">
            <a:spAutoFit/>
          </a:bodyPr>
          <a:lstStyle>
            <a:lvl1pPr>
              <a:defRPr sz="3011" b="1" i="0">
                <a:solidFill>
                  <a:srgbClr val="1A5694"/>
                </a:solidFill>
                <a:latin typeface="Gotham Bold"/>
                <a:ea typeface="+mj-ea"/>
                <a:cs typeface="Gotham Bold"/>
              </a:defRPr>
            </a:lvl1pPr>
          </a:lstStyle>
          <a:p>
            <a:pPr marL="8405">
              <a:spcBef>
                <a:spcPts val="1171"/>
              </a:spcBef>
            </a:pPr>
            <a:r>
              <a:rPr lang="en-US" spc="-50">
                <a:solidFill>
                  <a:srgbClr val="1C164A"/>
                </a:solidFill>
              </a:rPr>
              <a:t>BECOME AN ADVOCATE</a:t>
            </a:r>
            <a:br>
              <a:rPr lang="en-US" sz="800" spc="-7">
                <a:solidFill>
                  <a:srgbClr val="1C164A"/>
                </a:solidFill>
              </a:rPr>
            </a:br>
            <a:endParaRPr lang="en-US" sz="1000" dirty="0">
              <a:solidFill>
                <a:srgbClr val="1C164A"/>
              </a:solidFill>
              <a:latin typeface="Gotham Book"/>
              <a:cs typeface="Gotham Book"/>
            </a:endParaRPr>
          </a:p>
        </p:txBody>
      </p:sp>
      <p:sp>
        <p:nvSpPr>
          <p:cNvPr id="5" name="TextBox 4">
            <a:extLst>
              <a:ext uri="{FF2B5EF4-FFF2-40B4-BE49-F238E27FC236}">
                <a16:creationId xmlns:a16="http://schemas.microsoft.com/office/drawing/2014/main" id="{A4F457DD-F654-36CA-188D-282709F5D8B6}"/>
              </a:ext>
            </a:extLst>
          </p:cNvPr>
          <p:cNvSpPr txBox="1"/>
          <p:nvPr/>
        </p:nvSpPr>
        <p:spPr>
          <a:xfrm>
            <a:off x="1132985" y="1085834"/>
            <a:ext cx="3653870" cy="461665"/>
          </a:xfrm>
          <a:prstGeom prst="rect">
            <a:avLst/>
          </a:prstGeom>
          <a:noFill/>
        </p:spPr>
        <p:txBody>
          <a:bodyPr wrap="square">
            <a:spAutoFit/>
          </a:bodyPr>
          <a:lstStyle/>
          <a:p>
            <a:r>
              <a:rPr lang="en-US" sz="1200" dirty="0">
                <a:solidFill>
                  <a:srgbClr val="0497E7"/>
                </a:solidFill>
                <a:latin typeface="Gotham Black" panose="02000603040000020004" pitchFamily="2" charset="0"/>
              </a:rPr>
              <a:t>STEP ONE: </a:t>
            </a:r>
          </a:p>
          <a:p>
            <a:r>
              <a:rPr lang="en-US" sz="1200" dirty="0">
                <a:solidFill>
                  <a:srgbClr val="0497E7"/>
                </a:solidFill>
                <a:latin typeface="Gotham Black" panose="02000603040000020004" pitchFamily="2" charset="0"/>
              </a:rPr>
              <a:t>Consider your own gift</a:t>
            </a:r>
          </a:p>
        </p:txBody>
      </p:sp>
      <p:sp>
        <p:nvSpPr>
          <p:cNvPr id="6" name="TextBox 5">
            <a:extLst>
              <a:ext uri="{FF2B5EF4-FFF2-40B4-BE49-F238E27FC236}">
                <a16:creationId xmlns:a16="http://schemas.microsoft.com/office/drawing/2014/main" id="{A5C41AF4-50CD-52AA-899A-5E2D275426D0}"/>
              </a:ext>
            </a:extLst>
          </p:cNvPr>
          <p:cNvSpPr txBox="1"/>
          <p:nvPr/>
        </p:nvSpPr>
        <p:spPr>
          <a:xfrm>
            <a:off x="1167621" y="1610385"/>
            <a:ext cx="2869062" cy="1015663"/>
          </a:xfrm>
          <a:prstGeom prst="rect">
            <a:avLst/>
          </a:prstGeom>
          <a:noFill/>
        </p:spPr>
        <p:txBody>
          <a:bodyPr wrap="square">
            <a:spAutoFit/>
          </a:bodyPr>
          <a:lstStyle/>
          <a:p>
            <a:pPr marL="171450" indent="-171450" algn="l" fontAlgn="base">
              <a:buFont typeface="Wingdings" panose="05000000000000000000" pitchFamily="2" charset="2"/>
              <a:buChar char="§"/>
            </a:pPr>
            <a:r>
              <a:rPr lang="en-US" sz="1000" dirty="0">
                <a:solidFill>
                  <a:srgbClr val="1C164A"/>
                </a:solidFill>
                <a:latin typeface="Gotham Book"/>
                <a:ea typeface="+mj-ea"/>
                <a:cs typeface="Gotham Book"/>
              </a:rPr>
              <a:t>Lead by example and make a gift. It’s much easier to ask your friends and family to join you in making a gift when you’ve already done it yourself! </a:t>
            </a:r>
          </a:p>
          <a:p>
            <a:pPr algn="l" fontAlgn="base"/>
            <a:endParaRPr lang="en-US" sz="1000" dirty="0">
              <a:solidFill>
                <a:srgbClr val="1C164A"/>
              </a:solidFill>
              <a:latin typeface="Gotham Book"/>
              <a:ea typeface="+mj-ea"/>
              <a:cs typeface="Gotham Book"/>
            </a:endParaRPr>
          </a:p>
          <a:p>
            <a:pPr algn="l" fontAlgn="base"/>
            <a:endParaRPr lang="en-US" sz="1000" b="0" i="0" dirty="0">
              <a:solidFill>
                <a:srgbClr val="1C164A"/>
              </a:solidFill>
              <a:effectLst/>
              <a:latin typeface="Gotham Book"/>
              <a:ea typeface="+mj-ea"/>
              <a:cs typeface="Gotham Book"/>
            </a:endParaRPr>
          </a:p>
        </p:txBody>
      </p:sp>
      <p:sp>
        <p:nvSpPr>
          <p:cNvPr id="7" name="TextBox 6">
            <a:extLst>
              <a:ext uri="{FF2B5EF4-FFF2-40B4-BE49-F238E27FC236}">
                <a16:creationId xmlns:a16="http://schemas.microsoft.com/office/drawing/2014/main" id="{FB702C94-F2AE-8638-7586-3FC792FBDC4F}"/>
              </a:ext>
            </a:extLst>
          </p:cNvPr>
          <p:cNvSpPr txBox="1"/>
          <p:nvPr/>
        </p:nvSpPr>
        <p:spPr>
          <a:xfrm>
            <a:off x="5213188" y="1085833"/>
            <a:ext cx="3653870" cy="461665"/>
          </a:xfrm>
          <a:prstGeom prst="rect">
            <a:avLst/>
          </a:prstGeom>
          <a:noFill/>
        </p:spPr>
        <p:txBody>
          <a:bodyPr wrap="square">
            <a:spAutoFit/>
          </a:bodyPr>
          <a:lstStyle/>
          <a:p>
            <a:r>
              <a:rPr lang="en-US" sz="1200" dirty="0">
                <a:solidFill>
                  <a:srgbClr val="0497E7"/>
                </a:solidFill>
                <a:latin typeface="Gotham Black" panose="02000603040000020004" pitchFamily="2" charset="0"/>
              </a:rPr>
              <a:t>STEP TWO: </a:t>
            </a:r>
          </a:p>
          <a:p>
            <a:r>
              <a:rPr lang="en-US" sz="1200" dirty="0">
                <a:solidFill>
                  <a:srgbClr val="0497E7"/>
                </a:solidFill>
                <a:latin typeface="Gotham Black" panose="02000603040000020004" pitchFamily="2" charset="0"/>
              </a:rPr>
              <a:t>Consider offering a Match or Challenge</a:t>
            </a:r>
          </a:p>
        </p:txBody>
      </p:sp>
      <p:sp>
        <p:nvSpPr>
          <p:cNvPr id="8" name="TextBox 7">
            <a:extLst>
              <a:ext uri="{FF2B5EF4-FFF2-40B4-BE49-F238E27FC236}">
                <a16:creationId xmlns:a16="http://schemas.microsoft.com/office/drawing/2014/main" id="{B85E122E-AC08-CF72-B8C9-00B200A3B2BC}"/>
              </a:ext>
            </a:extLst>
          </p:cNvPr>
          <p:cNvSpPr txBox="1"/>
          <p:nvPr/>
        </p:nvSpPr>
        <p:spPr>
          <a:xfrm>
            <a:off x="1230596" y="2805736"/>
            <a:ext cx="3653870" cy="461665"/>
          </a:xfrm>
          <a:prstGeom prst="rect">
            <a:avLst/>
          </a:prstGeom>
          <a:noFill/>
        </p:spPr>
        <p:txBody>
          <a:bodyPr wrap="square">
            <a:spAutoFit/>
          </a:bodyPr>
          <a:lstStyle/>
          <a:p>
            <a:r>
              <a:rPr lang="en-US" sz="1200" dirty="0">
                <a:solidFill>
                  <a:srgbClr val="0497E7"/>
                </a:solidFill>
                <a:latin typeface="Gotham Black" panose="02000603040000020004" pitchFamily="2" charset="0"/>
              </a:rPr>
              <a:t>STEP THREE: </a:t>
            </a:r>
          </a:p>
          <a:p>
            <a:r>
              <a:rPr lang="en-US" sz="1200" dirty="0">
                <a:solidFill>
                  <a:srgbClr val="0497E7"/>
                </a:solidFill>
                <a:latin typeface="Gotham Black" panose="02000603040000020004" pitchFamily="2" charset="0"/>
              </a:rPr>
              <a:t>Share! </a:t>
            </a:r>
          </a:p>
        </p:txBody>
      </p:sp>
      <p:sp>
        <p:nvSpPr>
          <p:cNvPr id="9" name="TextBox 8">
            <a:extLst>
              <a:ext uri="{FF2B5EF4-FFF2-40B4-BE49-F238E27FC236}">
                <a16:creationId xmlns:a16="http://schemas.microsoft.com/office/drawing/2014/main" id="{8F467724-13BD-5F59-CEE1-FAFFCDB83DE6}"/>
              </a:ext>
            </a:extLst>
          </p:cNvPr>
          <p:cNvSpPr txBox="1"/>
          <p:nvPr/>
        </p:nvSpPr>
        <p:spPr>
          <a:xfrm>
            <a:off x="5283474" y="2805735"/>
            <a:ext cx="3653870" cy="461665"/>
          </a:xfrm>
          <a:prstGeom prst="rect">
            <a:avLst/>
          </a:prstGeom>
          <a:noFill/>
        </p:spPr>
        <p:txBody>
          <a:bodyPr wrap="square">
            <a:spAutoFit/>
          </a:bodyPr>
          <a:lstStyle/>
          <a:p>
            <a:r>
              <a:rPr lang="en-US" sz="1200" dirty="0">
                <a:solidFill>
                  <a:srgbClr val="0497E7"/>
                </a:solidFill>
                <a:latin typeface="Gotham Black" panose="02000603040000020004" pitchFamily="2" charset="0"/>
              </a:rPr>
              <a:t>STEP FOUR: </a:t>
            </a:r>
          </a:p>
          <a:p>
            <a:r>
              <a:rPr lang="en-US" sz="1200" dirty="0">
                <a:solidFill>
                  <a:srgbClr val="0497E7"/>
                </a:solidFill>
                <a:latin typeface="Gotham Black" panose="02000603040000020004" pitchFamily="2" charset="0"/>
              </a:rPr>
              <a:t>Tell your story! </a:t>
            </a:r>
          </a:p>
        </p:txBody>
      </p:sp>
      <p:sp>
        <p:nvSpPr>
          <p:cNvPr id="10" name="TextBox 9">
            <a:extLst>
              <a:ext uri="{FF2B5EF4-FFF2-40B4-BE49-F238E27FC236}">
                <a16:creationId xmlns:a16="http://schemas.microsoft.com/office/drawing/2014/main" id="{3CFA9A99-A617-F852-A8B4-3F6BFE6687B8}"/>
              </a:ext>
            </a:extLst>
          </p:cNvPr>
          <p:cNvSpPr txBox="1"/>
          <p:nvPr/>
        </p:nvSpPr>
        <p:spPr>
          <a:xfrm>
            <a:off x="5233970" y="1547499"/>
            <a:ext cx="3653870" cy="1323439"/>
          </a:xfrm>
          <a:prstGeom prst="rect">
            <a:avLst/>
          </a:prstGeom>
          <a:noFill/>
        </p:spPr>
        <p:txBody>
          <a:bodyPr wrap="square">
            <a:spAutoFit/>
          </a:bodyPr>
          <a:lstStyle/>
          <a:p>
            <a:pPr marL="228600" indent="-228600" algn="l" fontAlgn="base">
              <a:buFont typeface="Wingdings" panose="05000000000000000000" pitchFamily="2" charset="2"/>
              <a:buChar char="§"/>
            </a:pPr>
            <a:r>
              <a:rPr lang="en-US" sz="1000" dirty="0">
                <a:solidFill>
                  <a:srgbClr val="1C164A"/>
                </a:solidFill>
                <a:latin typeface="Gotham Book"/>
                <a:ea typeface="+mj-ea"/>
                <a:cs typeface="Gotham Book"/>
              </a:rPr>
              <a:t>Leverage your gift and encourage others to give via a match or challenge. </a:t>
            </a:r>
          </a:p>
          <a:p>
            <a:pPr marL="171450" indent="-171450" algn="l" fontAlgn="base">
              <a:buFont typeface="Wingdings" panose="05000000000000000000" pitchFamily="2" charset="2"/>
              <a:buChar char="§"/>
            </a:pPr>
            <a:endParaRPr lang="en-US" sz="1000" dirty="0">
              <a:solidFill>
                <a:srgbClr val="1C164A"/>
              </a:solidFill>
              <a:latin typeface="Gotham Book"/>
              <a:ea typeface="+mj-ea"/>
              <a:cs typeface="Gotham Book"/>
            </a:endParaRPr>
          </a:p>
          <a:p>
            <a:pPr marL="228600" indent="-228600" algn="l" fontAlgn="base">
              <a:buFont typeface="Wingdings" panose="05000000000000000000" pitchFamily="2" charset="2"/>
              <a:buChar char="§"/>
            </a:pPr>
            <a:r>
              <a:rPr lang="en-US" sz="1000" dirty="0">
                <a:solidFill>
                  <a:srgbClr val="1C164A"/>
                </a:solidFill>
                <a:latin typeface="Gotham Book"/>
                <a:ea typeface="+mj-ea"/>
                <a:cs typeface="Gotham Book"/>
              </a:rPr>
              <a:t>Consider restricting your match or challenge by your class year, affiliation, or to a list of your friends (by email address) to raise the stakes.</a:t>
            </a:r>
          </a:p>
          <a:p>
            <a:pPr algn="l" fontAlgn="base"/>
            <a:endParaRPr lang="en-US" sz="1000" dirty="0">
              <a:solidFill>
                <a:srgbClr val="1C164A"/>
              </a:solidFill>
              <a:latin typeface="Gotham Book"/>
              <a:ea typeface="+mj-ea"/>
              <a:cs typeface="Gotham Book"/>
            </a:endParaRPr>
          </a:p>
          <a:p>
            <a:pPr algn="l" fontAlgn="base"/>
            <a:endParaRPr lang="en-US" sz="1000" b="0" i="0" dirty="0">
              <a:solidFill>
                <a:srgbClr val="1C164A"/>
              </a:solidFill>
              <a:effectLst/>
              <a:latin typeface="Gotham Book"/>
              <a:ea typeface="+mj-ea"/>
              <a:cs typeface="Gotham Book"/>
            </a:endParaRPr>
          </a:p>
        </p:txBody>
      </p:sp>
      <p:sp>
        <p:nvSpPr>
          <p:cNvPr id="11" name="TextBox 10">
            <a:extLst>
              <a:ext uri="{FF2B5EF4-FFF2-40B4-BE49-F238E27FC236}">
                <a16:creationId xmlns:a16="http://schemas.microsoft.com/office/drawing/2014/main" id="{DDB374FB-C146-7AB0-254A-B3D70AFC3478}"/>
              </a:ext>
            </a:extLst>
          </p:cNvPr>
          <p:cNvSpPr txBox="1"/>
          <p:nvPr/>
        </p:nvSpPr>
        <p:spPr>
          <a:xfrm>
            <a:off x="1167621" y="3284426"/>
            <a:ext cx="3554862" cy="1785104"/>
          </a:xfrm>
          <a:prstGeom prst="rect">
            <a:avLst/>
          </a:prstGeom>
          <a:noFill/>
        </p:spPr>
        <p:txBody>
          <a:bodyPr wrap="square">
            <a:spAutoFit/>
          </a:bodyPr>
          <a:lstStyle/>
          <a:p>
            <a:pPr marL="228600" indent="-228600" algn="l" fontAlgn="base">
              <a:buFont typeface="Wingdings" panose="05000000000000000000" pitchFamily="2" charset="2"/>
              <a:buChar char="§"/>
            </a:pPr>
            <a:r>
              <a:rPr lang="en-US" sz="1000" dirty="0">
                <a:solidFill>
                  <a:srgbClr val="1C164A"/>
                </a:solidFill>
                <a:latin typeface="Gotham Book"/>
                <a:ea typeface="+mj-ea"/>
                <a:cs typeface="Gotham Book"/>
              </a:rPr>
              <a:t>The built-in sharing buttons on the campaign page generate a link that is unique to you. If you share while you’re logged in, we can track it and celebrate your impact! </a:t>
            </a:r>
          </a:p>
          <a:p>
            <a:pPr marL="171450" indent="-171450" algn="l" fontAlgn="base">
              <a:buFont typeface="Wingdings" panose="05000000000000000000" pitchFamily="2" charset="2"/>
              <a:buChar char="§"/>
            </a:pPr>
            <a:endParaRPr lang="en-US" sz="1000" dirty="0">
              <a:solidFill>
                <a:srgbClr val="1C164A"/>
              </a:solidFill>
              <a:latin typeface="Gotham Book"/>
              <a:ea typeface="+mj-ea"/>
              <a:cs typeface="Gotham Book"/>
            </a:endParaRPr>
          </a:p>
          <a:p>
            <a:pPr marL="228600" indent="-228600" algn="l" fontAlgn="base">
              <a:buFont typeface="Wingdings" panose="05000000000000000000" pitchFamily="2" charset="2"/>
              <a:buChar char="§"/>
            </a:pPr>
            <a:r>
              <a:rPr lang="en-US" sz="1000" dirty="0">
                <a:solidFill>
                  <a:srgbClr val="1C164A"/>
                </a:solidFill>
                <a:latin typeface="Gotham Book"/>
                <a:ea typeface="+mj-ea"/>
                <a:cs typeface="Gotham Book"/>
              </a:rPr>
              <a:t>Share via Facebook, Twitter, Instagram, Text Message, Email, Phone Call, Carrier Pigeon…The sky’s the limit! </a:t>
            </a:r>
          </a:p>
          <a:p>
            <a:pPr marL="228600" indent="-228600" algn="l" fontAlgn="base">
              <a:buAutoNum type="arabicParenR"/>
            </a:pPr>
            <a:endParaRPr lang="en-US" sz="1000" dirty="0">
              <a:solidFill>
                <a:srgbClr val="1C164A"/>
              </a:solidFill>
              <a:latin typeface="Gotham Book"/>
              <a:ea typeface="+mj-ea"/>
              <a:cs typeface="Gotham Book"/>
            </a:endParaRPr>
          </a:p>
          <a:p>
            <a:pPr algn="l" fontAlgn="base"/>
            <a:endParaRPr lang="en-US" sz="1000" dirty="0">
              <a:solidFill>
                <a:srgbClr val="1C164A"/>
              </a:solidFill>
              <a:latin typeface="Gotham Book"/>
              <a:ea typeface="+mj-ea"/>
              <a:cs typeface="Gotham Book"/>
            </a:endParaRPr>
          </a:p>
          <a:p>
            <a:pPr algn="l" fontAlgn="base"/>
            <a:endParaRPr lang="en-US" sz="1000" b="0" i="0" dirty="0">
              <a:solidFill>
                <a:srgbClr val="1C164A"/>
              </a:solidFill>
              <a:effectLst/>
              <a:latin typeface="Gotham Book"/>
              <a:ea typeface="+mj-ea"/>
              <a:cs typeface="Gotham Book"/>
            </a:endParaRPr>
          </a:p>
        </p:txBody>
      </p:sp>
      <p:sp>
        <p:nvSpPr>
          <p:cNvPr id="12" name="TextBox 11">
            <a:extLst>
              <a:ext uri="{FF2B5EF4-FFF2-40B4-BE49-F238E27FC236}">
                <a16:creationId xmlns:a16="http://schemas.microsoft.com/office/drawing/2014/main" id="{27472121-27CC-5AB3-C527-3AB792769977}"/>
              </a:ext>
            </a:extLst>
          </p:cNvPr>
          <p:cNvSpPr txBox="1"/>
          <p:nvPr/>
        </p:nvSpPr>
        <p:spPr>
          <a:xfrm>
            <a:off x="5312196" y="3267401"/>
            <a:ext cx="3554862" cy="1785104"/>
          </a:xfrm>
          <a:prstGeom prst="rect">
            <a:avLst/>
          </a:prstGeom>
          <a:noFill/>
        </p:spPr>
        <p:txBody>
          <a:bodyPr wrap="square">
            <a:spAutoFit/>
          </a:bodyPr>
          <a:lstStyle/>
          <a:p>
            <a:pPr marL="228600" indent="-228600" algn="l" fontAlgn="base">
              <a:buFont typeface="Wingdings" panose="05000000000000000000" pitchFamily="2" charset="2"/>
              <a:buChar char="§"/>
            </a:pPr>
            <a:r>
              <a:rPr lang="en-US" sz="1000" dirty="0">
                <a:solidFill>
                  <a:srgbClr val="1C164A"/>
                </a:solidFill>
                <a:latin typeface="Gotham Book"/>
                <a:ea typeface="+mj-ea"/>
                <a:cs typeface="Gotham Book"/>
              </a:rPr>
              <a:t>Create a Personal Plea and posit it to the campaign page!</a:t>
            </a:r>
          </a:p>
          <a:p>
            <a:pPr algn="l" fontAlgn="base"/>
            <a:endParaRPr lang="en-US" sz="1000" dirty="0">
              <a:solidFill>
                <a:srgbClr val="1C164A"/>
              </a:solidFill>
              <a:latin typeface="Gotham Book"/>
              <a:ea typeface="+mj-ea"/>
              <a:cs typeface="Gotham Book"/>
            </a:endParaRPr>
          </a:p>
          <a:p>
            <a:pPr marL="228600" indent="-228600" algn="l" fontAlgn="base">
              <a:buFont typeface="Wingdings" panose="05000000000000000000" pitchFamily="2" charset="2"/>
              <a:buChar char="§"/>
            </a:pPr>
            <a:r>
              <a:rPr lang="en-US" sz="1000" dirty="0">
                <a:solidFill>
                  <a:srgbClr val="1C164A"/>
                </a:solidFill>
                <a:latin typeface="Gotham Book"/>
                <a:ea typeface="+mj-ea"/>
                <a:cs typeface="Gotham Book"/>
              </a:rPr>
              <a:t>Film a quick video in which you tell your community why you’re excited about making an impact on students through Seahawk Marketplace, and why others should get involved. Keep it quick, casual, and fun!  </a:t>
            </a:r>
          </a:p>
          <a:p>
            <a:pPr marL="228600" indent="-228600" algn="l" fontAlgn="base">
              <a:buAutoNum type="arabicParenR"/>
            </a:pPr>
            <a:endParaRPr lang="en-US" sz="1000" dirty="0">
              <a:solidFill>
                <a:srgbClr val="1C164A"/>
              </a:solidFill>
              <a:latin typeface="Gotham Book"/>
              <a:ea typeface="+mj-ea"/>
              <a:cs typeface="Gotham Book"/>
            </a:endParaRPr>
          </a:p>
          <a:p>
            <a:pPr algn="l" fontAlgn="base"/>
            <a:endParaRPr lang="en-US" sz="1000" dirty="0">
              <a:solidFill>
                <a:srgbClr val="1C164A"/>
              </a:solidFill>
              <a:latin typeface="Gotham Book"/>
              <a:ea typeface="+mj-ea"/>
              <a:cs typeface="Gotham Book"/>
            </a:endParaRPr>
          </a:p>
          <a:p>
            <a:pPr algn="l" fontAlgn="base"/>
            <a:endParaRPr lang="en-US" sz="1000" b="0" i="0" dirty="0">
              <a:solidFill>
                <a:srgbClr val="1C164A"/>
              </a:solidFill>
              <a:effectLst/>
              <a:latin typeface="Gotham Book"/>
              <a:ea typeface="+mj-ea"/>
              <a:cs typeface="Gotham Book"/>
            </a:endParaRPr>
          </a:p>
        </p:txBody>
      </p:sp>
      <p:sp>
        <p:nvSpPr>
          <p:cNvPr id="13" name="TextBox 12">
            <a:extLst>
              <a:ext uri="{FF2B5EF4-FFF2-40B4-BE49-F238E27FC236}">
                <a16:creationId xmlns:a16="http://schemas.microsoft.com/office/drawing/2014/main" id="{E4B0DC63-E037-13C6-0D99-9B5A24E7BD15}"/>
              </a:ext>
            </a:extLst>
          </p:cNvPr>
          <p:cNvSpPr txBox="1"/>
          <p:nvPr/>
        </p:nvSpPr>
        <p:spPr>
          <a:xfrm>
            <a:off x="228600" y="4781550"/>
            <a:ext cx="287258" cy="276999"/>
          </a:xfrm>
          <a:prstGeom prst="rect">
            <a:avLst/>
          </a:prstGeom>
          <a:noFill/>
        </p:spPr>
        <p:txBody>
          <a:bodyPr wrap="none" rtlCol="0">
            <a:spAutoFit/>
          </a:bodyPr>
          <a:lstStyle/>
          <a:p>
            <a:r>
              <a:rPr lang="en-US" sz="1200" dirty="0">
                <a:solidFill>
                  <a:schemeClr val="bg1"/>
                </a:solidFill>
                <a:latin typeface="Gotham Book" pitchFamily="50" charset="0"/>
                <a:cs typeface="Gotham Book" pitchFamily="50" charset="0"/>
              </a:rPr>
              <a:t>4</a:t>
            </a:r>
          </a:p>
        </p:txBody>
      </p:sp>
    </p:spTree>
    <p:extLst>
      <p:ext uri="{BB962C8B-B14F-4D97-AF65-F5344CB8AC3E}">
        <p14:creationId xmlns:p14="http://schemas.microsoft.com/office/powerpoint/2010/main" val="339040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C74C55E8-12C2-E152-1947-F5BD5111DFB7}"/>
              </a:ext>
            </a:extLst>
          </p:cNvPr>
          <p:cNvSpPr/>
          <p:nvPr/>
        </p:nvSpPr>
        <p:spPr>
          <a:xfrm>
            <a:off x="7253022" y="0"/>
            <a:ext cx="1890978" cy="5143500"/>
          </a:xfrm>
          <a:custGeom>
            <a:avLst/>
            <a:gdLst/>
            <a:ahLst/>
            <a:cxnLst/>
            <a:rect l="l" t="t" r="r" b="b"/>
            <a:pathLst>
              <a:path w="3602990" h="7772400">
                <a:moveTo>
                  <a:pt x="3602736" y="0"/>
                </a:moveTo>
                <a:lnTo>
                  <a:pt x="0" y="0"/>
                </a:lnTo>
                <a:lnTo>
                  <a:pt x="0" y="7772400"/>
                </a:lnTo>
                <a:lnTo>
                  <a:pt x="3602736" y="7772400"/>
                </a:lnTo>
                <a:lnTo>
                  <a:pt x="3602736" y="0"/>
                </a:lnTo>
                <a:close/>
              </a:path>
            </a:pathLst>
          </a:custGeom>
          <a:solidFill>
            <a:srgbClr val="0286D1"/>
          </a:solidFill>
        </p:spPr>
        <p:txBody>
          <a:bodyPr wrap="square" lIns="0" tIns="0" rIns="0" bIns="0" rtlCol="0"/>
          <a:lstStyle/>
          <a:p>
            <a:endParaRPr/>
          </a:p>
        </p:txBody>
      </p:sp>
      <p:sp>
        <p:nvSpPr>
          <p:cNvPr id="3" name="TextBox 2">
            <a:extLst>
              <a:ext uri="{FF2B5EF4-FFF2-40B4-BE49-F238E27FC236}">
                <a16:creationId xmlns:a16="http://schemas.microsoft.com/office/drawing/2014/main" id="{E1E81783-2DA0-9C85-21CB-ACCE397D4A66}"/>
              </a:ext>
            </a:extLst>
          </p:cNvPr>
          <p:cNvSpPr txBox="1"/>
          <p:nvPr/>
        </p:nvSpPr>
        <p:spPr>
          <a:xfrm>
            <a:off x="990600" y="1669986"/>
            <a:ext cx="5693627" cy="553998"/>
          </a:xfrm>
          <a:prstGeom prst="rect">
            <a:avLst/>
          </a:prstGeom>
          <a:noFill/>
        </p:spPr>
        <p:txBody>
          <a:bodyPr wrap="square">
            <a:spAutoFit/>
          </a:bodyPr>
          <a:lstStyle/>
          <a:p>
            <a:pPr algn="l" fontAlgn="base"/>
            <a:r>
              <a:rPr lang="en-US" sz="1000" dirty="0">
                <a:solidFill>
                  <a:srgbClr val="1C164A"/>
                </a:solidFill>
                <a:latin typeface="Gotham Book"/>
                <a:ea typeface="+mj-ea"/>
                <a:cs typeface="Gotham Book"/>
              </a:rPr>
              <a:t>To create a match, go to Broward College’s </a:t>
            </a:r>
            <a:r>
              <a:rPr lang="en-US" sz="1000" i="1" dirty="0">
                <a:solidFill>
                  <a:srgbClr val="1C164A"/>
                </a:solidFill>
                <a:latin typeface="Gotham Book"/>
                <a:ea typeface="+mj-ea"/>
                <a:cs typeface="Gotham Book"/>
              </a:rPr>
              <a:t>Seahawk Marketplace </a:t>
            </a:r>
            <a:r>
              <a:rPr lang="en-US" sz="1000" dirty="0">
                <a:solidFill>
                  <a:srgbClr val="1C164A"/>
                </a:solidFill>
                <a:latin typeface="Gotham Book"/>
                <a:ea typeface="+mj-ea"/>
                <a:cs typeface="Gotham Book"/>
              </a:rPr>
              <a:t>page and click on the appropriate button on the left side of the screen. </a:t>
            </a:r>
            <a:r>
              <a:rPr lang="en-US" sz="1000" dirty="0">
                <a:solidFill>
                  <a:srgbClr val="1C164A"/>
                </a:solidFill>
                <a:highlight>
                  <a:srgbClr val="FFFF00"/>
                </a:highlight>
                <a:latin typeface="Gotham Book"/>
                <a:ea typeface="+mj-ea"/>
                <a:cs typeface="Gotham Book"/>
              </a:rPr>
              <a:t>(Need to add in new screenshot)</a:t>
            </a:r>
          </a:p>
          <a:p>
            <a:pPr algn="l" fontAlgn="base"/>
            <a:endParaRPr lang="en-US" sz="1000" b="0" i="0" dirty="0">
              <a:solidFill>
                <a:srgbClr val="1C164A"/>
              </a:solidFill>
              <a:effectLst/>
              <a:latin typeface="Gotham Book"/>
              <a:ea typeface="+mj-ea"/>
              <a:cs typeface="Gotham Book"/>
            </a:endParaRPr>
          </a:p>
        </p:txBody>
      </p:sp>
      <p:sp>
        <p:nvSpPr>
          <p:cNvPr id="13" name="object 3">
            <a:extLst>
              <a:ext uri="{FF2B5EF4-FFF2-40B4-BE49-F238E27FC236}">
                <a16:creationId xmlns:a16="http://schemas.microsoft.com/office/drawing/2014/main" id="{924CF757-955C-915C-8F8E-43E2ED9B1DED}"/>
              </a:ext>
            </a:extLst>
          </p:cNvPr>
          <p:cNvSpPr txBox="1">
            <a:spLocks/>
          </p:cNvSpPr>
          <p:nvPr/>
        </p:nvSpPr>
        <p:spPr>
          <a:xfrm>
            <a:off x="1014301" y="209550"/>
            <a:ext cx="7619993" cy="767431"/>
          </a:xfrm>
          <a:prstGeom prst="rect">
            <a:avLst/>
          </a:prstGeom>
        </p:spPr>
        <p:txBody>
          <a:bodyPr vert="horz" wrap="square" lIns="0" tIns="148758" rIns="0" bIns="0" rtlCol="0">
            <a:spAutoFit/>
          </a:bodyPr>
          <a:lstStyle>
            <a:lvl1pPr>
              <a:defRPr sz="3011" b="1" i="0">
                <a:solidFill>
                  <a:srgbClr val="1A5694"/>
                </a:solidFill>
                <a:latin typeface="Gotham Bold"/>
                <a:ea typeface="+mj-ea"/>
                <a:cs typeface="Gotham Bold"/>
              </a:defRPr>
            </a:lvl1pPr>
          </a:lstStyle>
          <a:p>
            <a:pPr marL="8405">
              <a:spcBef>
                <a:spcPts val="1171"/>
              </a:spcBef>
            </a:pPr>
            <a:r>
              <a:rPr lang="en-US" spc="-50" dirty="0">
                <a:solidFill>
                  <a:srgbClr val="1C164A"/>
                </a:solidFill>
              </a:rPr>
              <a:t>CREATE A MATCHING GIFT</a:t>
            </a:r>
            <a:br>
              <a:rPr lang="en-US" sz="800" spc="-7" dirty="0">
                <a:solidFill>
                  <a:srgbClr val="1C164A"/>
                </a:solidFill>
              </a:rPr>
            </a:br>
            <a:endParaRPr lang="en-US" sz="1000" dirty="0">
              <a:solidFill>
                <a:srgbClr val="1C164A"/>
              </a:solidFill>
              <a:latin typeface="Gotham Book"/>
              <a:cs typeface="Gotham Book"/>
            </a:endParaRPr>
          </a:p>
        </p:txBody>
      </p:sp>
      <p:sp>
        <p:nvSpPr>
          <p:cNvPr id="14" name="TextBox 13">
            <a:extLst>
              <a:ext uri="{FF2B5EF4-FFF2-40B4-BE49-F238E27FC236}">
                <a16:creationId xmlns:a16="http://schemas.microsoft.com/office/drawing/2014/main" id="{DD17AC42-B4F2-E776-D5B9-C5D8537B9227}"/>
              </a:ext>
            </a:extLst>
          </p:cNvPr>
          <p:cNvSpPr txBox="1"/>
          <p:nvPr/>
        </p:nvSpPr>
        <p:spPr>
          <a:xfrm>
            <a:off x="990600" y="885119"/>
            <a:ext cx="5858313" cy="861774"/>
          </a:xfrm>
          <a:prstGeom prst="rect">
            <a:avLst/>
          </a:prstGeom>
          <a:noFill/>
        </p:spPr>
        <p:txBody>
          <a:bodyPr wrap="square">
            <a:spAutoFit/>
          </a:bodyPr>
          <a:lstStyle/>
          <a:p>
            <a:pPr algn="l" fontAlgn="base"/>
            <a:r>
              <a:rPr lang="en-US" sz="1000" b="0" spc="-7" dirty="0">
                <a:solidFill>
                  <a:srgbClr val="1C164A"/>
                </a:solidFill>
                <a:latin typeface="Gotham Book"/>
                <a:cs typeface="Gotham Book"/>
              </a:rPr>
              <a:t>Inspire your friends and classmates by creating a matching gift or challenge. </a:t>
            </a:r>
            <a:r>
              <a:rPr lang="en-US" sz="1000" dirty="0">
                <a:solidFill>
                  <a:srgbClr val="1C164A"/>
                </a:solidFill>
                <a:latin typeface="Gotham Book"/>
                <a:ea typeface="+mj-ea"/>
                <a:cs typeface="Gotham Book"/>
              </a:rPr>
              <a:t>Matches and challenges are similar; the key difference is that challenges are milestone-based (e.g. if 100 people make a gift, I will give $250) and matches are made on a donor basis (e.g. I will match up to $500 on a dollar-for-dollar basis for the next $500 that is donated). </a:t>
            </a:r>
          </a:p>
          <a:p>
            <a:pPr algn="l" fontAlgn="base"/>
            <a:endParaRPr lang="en-US" sz="1000" b="0" i="0" dirty="0">
              <a:solidFill>
                <a:srgbClr val="1C164A"/>
              </a:solidFill>
              <a:effectLst/>
              <a:latin typeface="Gotham Book"/>
              <a:ea typeface="+mj-ea"/>
              <a:cs typeface="Gotham Book"/>
            </a:endParaRPr>
          </a:p>
        </p:txBody>
      </p:sp>
      <p:sp>
        <p:nvSpPr>
          <p:cNvPr id="15" name="Rectangle 14">
            <a:extLst>
              <a:ext uri="{FF2B5EF4-FFF2-40B4-BE49-F238E27FC236}">
                <a16:creationId xmlns:a16="http://schemas.microsoft.com/office/drawing/2014/main" id="{811CB30E-7DB8-7BC2-697D-804F91BB36B3}"/>
              </a:ext>
            </a:extLst>
          </p:cNvPr>
          <p:cNvSpPr/>
          <p:nvPr/>
        </p:nvSpPr>
        <p:spPr>
          <a:xfrm>
            <a:off x="7518802" y="1168911"/>
            <a:ext cx="1377238" cy="2864968"/>
          </a:xfrm>
          <a:prstGeom prst="rect">
            <a:avLst/>
          </a:prstGeom>
          <a:noFill/>
          <a:ln w="31750">
            <a:solidFill>
              <a:srgbClr val="03A9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73189DD-0E7E-926C-16C8-2EEFD05E3CA4}"/>
              </a:ext>
            </a:extLst>
          </p:cNvPr>
          <p:cNvSpPr txBox="1"/>
          <p:nvPr/>
        </p:nvSpPr>
        <p:spPr>
          <a:xfrm>
            <a:off x="7534290" y="1404339"/>
            <a:ext cx="1361750" cy="2831544"/>
          </a:xfrm>
          <a:prstGeom prst="rect">
            <a:avLst/>
          </a:prstGeom>
          <a:noFill/>
        </p:spPr>
        <p:txBody>
          <a:bodyPr wrap="square">
            <a:spAutoFit/>
          </a:bodyPr>
          <a:lstStyle/>
          <a:p>
            <a:pPr algn="ctr" fontAlgn="base"/>
            <a:r>
              <a:rPr lang="en-US" sz="1200" dirty="0">
                <a:solidFill>
                  <a:schemeClr val="bg1"/>
                </a:solidFill>
                <a:latin typeface="Gotham Book"/>
                <a:ea typeface="+mj-ea"/>
                <a:cs typeface="Gotham Book"/>
              </a:rPr>
              <a:t>Track your match’s progress by visiting the campaign page. Your match will be displayed on the Advocates tab as donors respond to your match.  </a:t>
            </a:r>
          </a:p>
          <a:p>
            <a:pPr algn="l" fontAlgn="base"/>
            <a:endParaRPr lang="en-US" sz="1200" dirty="0">
              <a:solidFill>
                <a:srgbClr val="1C164A"/>
              </a:solidFill>
              <a:latin typeface="Gotham Book"/>
              <a:ea typeface="+mj-ea"/>
              <a:cs typeface="Gotham Book"/>
            </a:endParaRPr>
          </a:p>
          <a:p>
            <a:pPr algn="l" fontAlgn="base"/>
            <a:endParaRPr lang="en-US" sz="1200" dirty="0">
              <a:solidFill>
                <a:srgbClr val="1C164A"/>
              </a:solidFill>
              <a:latin typeface="Gotham Book"/>
              <a:ea typeface="+mj-ea"/>
              <a:cs typeface="Gotham Book"/>
            </a:endParaRPr>
          </a:p>
          <a:p>
            <a:pPr algn="l" fontAlgn="base"/>
            <a:endParaRPr lang="en-US" sz="1000" b="0" i="0" dirty="0">
              <a:solidFill>
                <a:srgbClr val="1C164A"/>
              </a:solidFill>
              <a:effectLst/>
              <a:latin typeface="Gotham Book"/>
              <a:ea typeface="+mj-ea"/>
              <a:cs typeface="Gotham Book"/>
            </a:endParaRPr>
          </a:p>
        </p:txBody>
      </p:sp>
      <p:pic>
        <p:nvPicPr>
          <p:cNvPr id="17" name="Picture 16">
            <a:extLst>
              <a:ext uri="{FF2B5EF4-FFF2-40B4-BE49-F238E27FC236}">
                <a16:creationId xmlns:a16="http://schemas.microsoft.com/office/drawing/2014/main" id="{8FE4D671-BF13-E356-F17D-13B45247727E}"/>
              </a:ext>
            </a:extLst>
          </p:cNvPr>
          <p:cNvPicPr>
            <a:picLocks noChangeAspect="1"/>
          </p:cNvPicPr>
          <p:nvPr/>
        </p:nvPicPr>
        <p:blipFill>
          <a:blip r:embed="rId2"/>
          <a:stretch>
            <a:fillRect/>
          </a:stretch>
        </p:blipFill>
        <p:spPr>
          <a:xfrm>
            <a:off x="1157673" y="2260159"/>
            <a:ext cx="5489683" cy="2362200"/>
          </a:xfrm>
          <a:prstGeom prst="rect">
            <a:avLst/>
          </a:prstGeom>
        </p:spPr>
      </p:pic>
      <p:sp>
        <p:nvSpPr>
          <p:cNvPr id="18" name="TextBox 17">
            <a:extLst>
              <a:ext uri="{FF2B5EF4-FFF2-40B4-BE49-F238E27FC236}">
                <a16:creationId xmlns:a16="http://schemas.microsoft.com/office/drawing/2014/main" id="{6D413541-481A-09E3-E6E5-4BE54B54DA9D}"/>
              </a:ext>
            </a:extLst>
          </p:cNvPr>
          <p:cNvSpPr txBox="1"/>
          <p:nvPr/>
        </p:nvSpPr>
        <p:spPr>
          <a:xfrm>
            <a:off x="228600" y="4781550"/>
            <a:ext cx="279244" cy="276999"/>
          </a:xfrm>
          <a:prstGeom prst="rect">
            <a:avLst/>
          </a:prstGeom>
          <a:noFill/>
        </p:spPr>
        <p:txBody>
          <a:bodyPr wrap="none" rtlCol="0">
            <a:spAutoFit/>
          </a:bodyPr>
          <a:lstStyle/>
          <a:p>
            <a:r>
              <a:rPr lang="en-US" sz="1200" dirty="0">
                <a:solidFill>
                  <a:schemeClr val="bg1"/>
                </a:solidFill>
                <a:latin typeface="Gotham Book" pitchFamily="50" charset="0"/>
                <a:cs typeface="Gotham Book" pitchFamily="50" charset="0"/>
              </a:rPr>
              <a:t>5</a:t>
            </a:r>
          </a:p>
        </p:txBody>
      </p:sp>
    </p:spTree>
    <p:extLst>
      <p:ext uri="{BB962C8B-B14F-4D97-AF65-F5344CB8AC3E}">
        <p14:creationId xmlns:p14="http://schemas.microsoft.com/office/powerpoint/2010/main" val="4183229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C74C55E8-12C2-E152-1947-F5BD5111DFB7}"/>
              </a:ext>
            </a:extLst>
          </p:cNvPr>
          <p:cNvSpPr/>
          <p:nvPr/>
        </p:nvSpPr>
        <p:spPr>
          <a:xfrm>
            <a:off x="7253022" y="0"/>
            <a:ext cx="1890978" cy="5143500"/>
          </a:xfrm>
          <a:custGeom>
            <a:avLst/>
            <a:gdLst/>
            <a:ahLst/>
            <a:cxnLst/>
            <a:rect l="l" t="t" r="r" b="b"/>
            <a:pathLst>
              <a:path w="3602990" h="7772400">
                <a:moveTo>
                  <a:pt x="3602736" y="0"/>
                </a:moveTo>
                <a:lnTo>
                  <a:pt x="0" y="0"/>
                </a:lnTo>
                <a:lnTo>
                  <a:pt x="0" y="7772400"/>
                </a:lnTo>
                <a:lnTo>
                  <a:pt x="3602736" y="7772400"/>
                </a:lnTo>
                <a:lnTo>
                  <a:pt x="3602736" y="0"/>
                </a:lnTo>
                <a:close/>
              </a:path>
            </a:pathLst>
          </a:custGeom>
          <a:solidFill>
            <a:srgbClr val="0286D1"/>
          </a:solidFill>
        </p:spPr>
        <p:txBody>
          <a:bodyPr wrap="square" lIns="0" tIns="0" rIns="0" bIns="0" rtlCol="0"/>
          <a:lstStyle/>
          <a:p>
            <a:endParaRPr/>
          </a:p>
        </p:txBody>
      </p:sp>
      <p:sp>
        <p:nvSpPr>
          <p:cNvPr id="13" name="object 3">
            <a:extLst>
              <a:ext uri="{FF2B5EF4-FFF2-40B4-BE49-F238E27FC236}">
                <a16:creationId xmlns:a16="http://schemas.microsoft.com/office/drawing/2014/main" id="{924CF757-955C-915C-8F8E-43E2ED9B1DED}"/>
              </a:ext>
            </a:extLst>
          </p:cNvPr>
          <p:cNvSpPr txBox="1">
            <a:spLocks/>
          </p:cNvSpPr>
          <p:nvPr/>
        </p:nvSpPr>
        <p:spPr>
          <a:xfrm>
            <a:off x="1014301" y="209550"/>
            <a:ext cx="7619993" cy="767431"/>
          </a:xfrm>
          <a:prstGeom prst="rect">
            <a:avLst/>
          </a:prstGeom>
        </p:spPr>
        <p:txBody>
          <a:bodyPr vert="horz" wrap="square" lIns="0" tIns="148758" rIns="0" bIns="0" rtlCol="0">
            <a:spAutoFit/>
          </a:bodyPr>
          <a:lstStyle>
            <a:lvl1pPr>
              <a:defRPr sz="3011" b="1" i="0">
                <a:solidFill>
                  <a:srgbClr val="1A5694"/>
                </a:solidFill>
                <a:latin typeface="Gotham Bold"/>
                <a:ea typeface="+mj-ea"/>
                <a:cs typeface="Gotham Bold"/>
              </a:defRPr>
            </a:lvl1pPr>
          </a:lstStyle>
          <a:p>
            <a:pPr marL="8405">
              <a:spcBef>
                <a:spcPts val="1171"/>
              </a:spcBef>
            </a:pPr>
            <a:r>
              <a:rPr lang="en-US" spc="-50" dirty="0">
                <a:solidFill>
                  <a:srgbClr val="1C164A"/>
                </a:solidFill>
              </a:rPr>
              <a:t>CREATE A MATCHING GIFT</a:t>
            </a:r>
            <a:br>
              <a:rPr lang="en-US" sz="800" spc="-7" dirty="0">
                <a:solidFill>
                  <a:srgbClr val="1C164A"/>
                </a:solidFill>
              </a:rPr>
            </a:br>
            <a:endParaRPr lang="en-US" sz="1000" dirty="0">
              <a:solidFill>
                <a:srgbClr val="1C164A"/>
              </a:solidFill>
              <a:latin typeface="Gotham Book"/>
              <a:cs typeface="Gotham Book"/>
            </a:endParaRPr>
          </a:p>
        </p:txBody>
      </p:sp>
      <p:sp>
        <p:nvSpPr>
          <p:cNvPr id="15" name="Rectangle 14">
            <a:extLst>
              <a:ext uri="{FF2B5EF4-FFF2-40B4-BE49-F238E27FC236}">
                <a16:creationId xmlns:a16="http://schemas.microsoft.com/office/drawing/2014/main" id="{811CB30E-7DB8-7BC2-697D-804F91BB36B3}"/>
              </a:ext>
            </a:extLst>
          </p:cNvPr>
          <p:cNvSpPr/>
          <p:nvPr/>
        </p:nvSpPr>
        <p:spPr>
          <a:xfrm>
            <a:off x="7518802" y="1168911"/>
            <a:ext cx="1377238" cy="2864968"/>
          </a:xfrm>
          <a:prstGeom prst="rect">
            <a:avLst/>
          </a:prstGeom>
          <a:noFill/>
          <a:ln w="31750">
            <a:solidFill>
              <a:srgbClr val="03A9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73189DD-0E7E-926C-16C8-2EEFD05E3CA4}"/>
              </a:ext>
            </a:extLst>
          </p:cNvPr>
          <p:cNvSpPr txBox="1"/>
          <p:nvPr/>
        </p:nvSpPr>
        <p:spPr>
          <a:xfrm>
            <a:off x="7534290" y="1404339"/>
            <a:ext cx="1361750" cy="2831544"/>
          </a:xfrm>
          <a:prstGeom prst="rect">
            <a:avLst/>
          </a:prstGeom>
          <a:noFill/>
        </p:spPr>
        <p:txBody>
          <a:bodyPr wrap="square">
            <a:spAutoFit/>
          </a:bodyPr>
          <a:lstStyle/>
          <a:p>
            <a:pPr algn="ctr" fontAlgn="base"/>
            <a:r>
              <a:rPr lang="en-US" sz="1200" dirty="0">
                <a:solidFill>
                  <a:schemeClr val="bg1"/>
                </a:solidFill>
                <a:latin typeface="Gotham Book"/>
                <a:ea typeface="+mj-ea"/>
                <a:cs typeface="Gotham Book"/>
              </a:rPr>
              <a:t>Track your match’s progress by visiting the campaign page. Your match will be displayed on the Advocates tab as donors respond to your match.  </a:t>
            </a:r>
          </a:p>
          <a:p>
            <a:pPr algn="l" fontAlgn="base"/>
            <a:endParaRPr lang="en-US" sz="1200" dirty="0">
              <a:solidFill>
                <a:srgbClr val="1C164A"/>
              </a:solidFill>
              <a:latin typeface="Gotham Book"/>
              <a:ea typeface="+mj-ea"/>
              <a:cs typeface="Gotham Book"/>
            </a:endParaRPr>
          </a:p>
          <a:p>
            <a:pPr algn="l" fontAlgn="base"/>
            <a:endParaRPr lang="en-US" sz="1200" dirty="0">
              <a:solidFill>
                <a:srgbClr val="1C164A"/>
              </a:solidFill>
              <a:latin typeface="Gotham Book"/>
              <a:ea typeface="+mj-ea"/>
              <a:cs typeface="Gotham Book"/>
            </a:endParaRPr>
          </a:p>
          <a:p>
            <a:pPr algn="l" fontAlgn="base"/>
            <a:endParaRPr lang="en-US" sz="1000" b="0" i="0" dirty="0">
              <a:solidFill>
                <a:srgbClr val="1C164A"/>
              </a:solidFill>
              <a:effectLst/>
              <a:latin typeface="Gotham Book"/>
              <a:ea typeface="+mj-ea"/>
              <a:cs typeface="Gotham Book"/>
            </a:endParaRPr>
          </a:p>
        </p:txBody>
      </p:sp>
      <p:sp>
        <p:nvSpPr>
          <p:cNvPr id="4" name="TextBox 3">
            <a:extLst>
              <a:ext uri="{FF2B5EF4-FFF2-40B4-BE49-F238E27FC236}">
                <a16:creationId xmlns:a16="http://schemas.microsoft.com/office/drawing/2014/main" id="{8E3236CE-B856-6223-CD4F-E2B19AE92CB9}"/>
              </a:ext>
            </a:extLst>
          </p:cNvPr>
          <p:cNvSpPr txBox="1"/>
          <p:nvPr/>
        </p:nvSpPr>
        <p:spPr>
          <a:xfrm>
            <a:off x="976050" y="1440197"/>
            <a:ext cx="3653870" cy="276999"/>
          </a:xfrm>
          <a:prstGeom prst="rect">
            <a:avLst/>
          </a:prstGeom>
          <a:noFill/>
        </p:spPr>
        <p:txBody>
          <a:bodyPr wrap="square">
            <a:spAutoFit/>
          </a:bodyPr>
          <a:lstStyle/>
          <a:p>
            <a:r>
              <a:rPr lang="en-US" sz="1200" dirty="0">
                <a:solidFill>
                  <a:srgbClr val="0497E7"/>
                </a:solidFill>
                <a:latin typeface="Gotham Black" panose="02000603040000020004" pitchFamily="2" charset="0"/>
              </a:rPr>
              <a:t>STEP ONE: </a:t>
            </a:r>
          </a:p>
        </p:txBody>
      </p:sp>
      <p:sp>
        <p:nvSpPr>
          <p:cNvPr id="5" name="TextBox 4">
            <a:extLst>
              <a:ext uri="{FF2B5EF4-FFF2-40B4-BE49-F238E27FC236}">
                <a16:creationId xmlns:a16="http://schemas.microsoft.com/office/drawing/2014/main" id="{A310F50B-EA49-FB44-FCF4-2F92FF38F471}"/>
              </a:ext>
            </a:extLst>
          </p:cNvPr>
          <p:cNvSpPr txBox="1"/>
          <p:nvPr/>
        </p:nvSpPr>
        <p:spPr>
          <a:xfrm>
            <a:off x="976050" y="1660328"/>
            <a:ext cx="2543186" cy="861774"/>
          </a:xfrm>
          <a:prstGeom prst="rect">
            <a:avLst/>
          </a:prstGeom>
          <a:noFill/>
        </p:spPr>
        <p:txBody>
          <a:bodyPr wrap="square">
            <a:spAutoFit/>
          </a:bodyPr>
          <a:lstStyle/>
          <a:p>
            <a:pPr algn="l" fontAlgn="base"/>
            <a:r>
              <a:rPr lang="en-US" sz="1000" dirty="0">
                <a:solidFill>
                  <a:srgbClr val="1C164A"/>
                </a:solidFill>
                <a:latin typeface="Gotham Book"/>
                <a:ea typeface="+mj-ea"/>
                <a:cs typeface="Gotham Book"/>
              </a:rPr>
              <a:t>Enter how much you’d like to match up to (e.g. up to $150).</a:t>
            </a:r>
          </a:p>
          <a:p>
            <a:pPr algn="l" fontAlgn="base"/>
            <a:endParaRPr lang="en-US" sz="1000" dirty="0">
              <a:solidFill>
                <a:srgbClr val="1C164A"/>
              </a:solidFill>
              <a:latin typeface="Gotham Book"/>
              <a:ea typeface="+mj-ea"/>
              <a:cs typeface="Gotham Book"/>
            </a:endParaRPr>
          </a:p>
          <a:p>
            <a:pPr algn="l" fontAlgn="base"/>
            <a:endParaRPr lang="en-US" sz="1000" dirty="0">
              <a:solidFill>
                <a:srgbClr val="1C164A"/>
              </a:solidFill>
              <a:latin typeface="Gotham Book"/>
              <a:ea typeface="+mj-ea"/>
              <a:cs typeface="Gotham Book"/>
            </a:endParaRPr>
          </a:p>
          <a:p>
            <a:pPr algn="l" fontAlgn="base"/>
            <a:endParaRPr lang="en-US" sz="1000" b="0" i="0" dirty="0">
              <a:solidFill>
                <a:srgbClr val="1C164A"/>
              </a:solidFill>
              <a:effectLst/>
              <a:latin typeface="Gotham Book"/>
              <a:ea typeface="+mj-ea"/>
              <a:cs typeface="Gotham Book"/>
            </a:endParaRPr>
          </a:p>
        </p:txBody>
      </p:sp>
      <p:sp>
        <p:nvSpPr>
          <p:cNvPr id="6" name="TextBox 5">
            <a:extLst>
              <a:ext uri="{FF2B5EF4-FFF2-40B4-BE49-F238E27FC236}">
                <a16:creationId xmlns:a16="http://schemas.microsoft.com/office/drawing/2014/main" id="{74C15CBB-2695-EA06-DC86-AB34B5E0FB48}"/>
              </a:ext>
            </a:extLst>
          </p:cNvPr>
          <p:cNvSpPr txBox="1"/>
          <p:nvPr/>
        </p:nvSpPr>
        <p:spPr>
          <a:xfrm>
            <a:off x="976050" y="2163765"/>
            <a:ext cx="3653870" cy="276999"/>
          </a:xfrm>
          <a:prstGeom prst="rect">
            <a:avLst/>
          </a:prstGeom>
          <a:noFill/>
        </p:spPr>
        <p:txBody>
          <a:bodyPr wrap="square">
            <a:spAutoFit/>
          </a:bodyPr>
          <a:lstStyle/>
          <a:p>
            <a:r>
              <a:rPr lang="en-US" sz="1200" dirty="0">
                <a:solidFill>
                  <a:srgbClr val="0497E7"/>
                </a:solidFill>
                <a:latin typeface="Gotham Black" panose="02000603040000020004" pitchFamily="2" charset="0"/>
              </a:rPr>
              <a:t>STEP TWO: </a:t>
            </a:r>
          </a:p>
        </p:txBody>
      </p:sp>
      <p:sp>
        <p:nvSpPr>
          <p:cNvPr id="7" name="TextBox 6">
            <a:extLst>
              <a:ext uri="{FF2B5EF4-FFF2-40B4-BE49-F238E27FC236}">
                <a16:creationId xmlns:a16="http://schemas.microsoft.com/office/drawing/2014/main" id="{B5650D6B-F9DB-E298-3B6B-0B25DC84566B}"/>
              </a:ext>
            </a:extLst>
          </p:cNvPr>
          <p:cNvSpPr txBox="1"/>
          <p:nvPr/>
        </p:nvSpPr>
        <p:spPr>
          <a:xfrm>
            <a:off x="967237" y="2999422"/>
            <a:ext cx="3653870" cy="276999"/>
          </a:xfrm>
          <a:prstGeom prst="rect">
            <a:avLst/>
          </a:prstGeom>
          <a:noFill/>
        </p:spPr>
        <p:txBody>
          <a:bodyPr wrap="square">
            <a:spAutoFit/>
          </a:bodyPr>
          <a:lstStyle/>
          <a:p>
            <a:r>
              <a:rPr lang="en-US" sz="1200" dirty="0">
                <a:solidFill>
                  <a:srgbClr val="0497E7"/>
                </a:solidFill>
                <a:latin typeface="Gotham Black" panose="02000603040000020004" pitchFamily="2" charset="0"/>
              </a:rPr>
              <a:t>STEP THREE: </a:t>
            </a:r>
          </a:p>
        </p:txBody>
      </p:sp>
      <p:sp>
        <p:nvSpPr>
          <p:cNvPr id="8" name="TextBox 7">
            <a:extLst>
              <a:ext uri="{FF2B5EF4-FFF2-40B4-BE49-F238E27FC236}">
                <a16:creationId xmlns:a16="http://schemas.microsoft.com/office/drawing/2014/main" id="{BD922E1C-CE79-38A8-ACC6-4DBB890034DF}"/>
              </a:ext>
            </a:extLst>
          </p:cNvPr>
          <p:cNvSpPr txBox="1"/>
          <p:nvPr/>
        </p:nvSpPr>
        <p:spPr>
          <a:xfrm>
            <a:off x="966148" y="2394944"/>
            <a:ext cx="3251979" cy="707886"/>
          </a:xfrm>
          <a:prstGeom prst="rect">
            <a:avLst/>
          </a:prstGeom>
          <a:noFill/>
        </p:spPr>
        <p:txBody>
          <a:bodyPr wrap="square">
            <a:spAutoFit/>
          </a:bodyPr>
          <a:lstStyle/>
          <a:p>
            <a:pPr algn="l" fontAlgn="base"/>
            <a:r>
              <a:rPr lang="en-US" sz="1000" dirty="0">
                <a:solidFill>
                  <a:srgbClr val="1C164A"/>
                </a:solidFill>
                <a:latin typeface="Gotham Book"/>
                <a:ea typeface="+mj-ea"/>
                <a:cs typeface="Gotham Book"/>
              </a:rPr>
              <a:t>Select if you want the match to be 1:1 match or if you click ‘other’, you can choose to donate another amount or a ‘per donor’ match. </a:t>
            </a:r>
          </a:p>
          <a:p>
            <a:pPr algn="l" fontAlgn="base"/>
            <a:endParaRPr lang="en-US" sz="1000" dirty="0">
              <a:solidFill>
                <a:srgbClr val="1C164A"/>
              </a:solidFill>
              <a:latin typeface="Gotham Book"/>
              <a:ea typeface="+mj-ea"/>
              <a:cs typeface="Gotham Book"/>
            </a:endParaRPr>
          </a:p>
        </p:txBody>
      </p:sp>
      <p:sp>
        <p:nvSpPr>
          <p:cNvPr id="9" name="TextBox 8">
            <a:extLst>
              <a:ext uri="{FF2B5EF4-FFF2-40B4-BE49-F238E27FC236}">
                <a16:creationId xmlns:a16="http://schemas.microsoft.com/office/drawing/2014/main" id="{62C3832F-E838-6F62-4DAE-2D27BCC74615}"/>
              </a:ext>
            </a:extLst>
          </p:cNvPr>
          <p:cNvSpPr txBox="1"/>
          <p:nvPr/>
        </p:nvSpPr>
        <p:spPr>
          <a:xfrm>
            <a:off x="959694" y="3250776"/>
            <a:ext cx="3251979" cy="553998"/>
          </a:xfrm>
          <a:prstGeom prst="rect">
            <a:avLst/>
          </a:prstGeom>
          <a:noFill/>
        </p:spPr>
        <p:txBody>
          <a:bodyPr wrap="square">
            <a:spAutoFit/>
          </a:bodyPr>
          <a:lstStyle/>
          <a:p>
            <a:pPr algn="l" fontAlgn="base"/>
            <a:r>
              <a:rPr lang="en-US" sz="1000" dirty="0">
                <a:solidFill>
                  <a:srgbClr val="1C164A"/>
                </a:solidFill>
                <a:latin typeface="Gotham Book"/>
                <a:ea typeface="+mj-ea"/>
                <a:cs typeface="Gotham Book"/>
              </a:rPr>
              <a:t>Select when the match should end.</a:t>
            </a:r>
          </a:p>
          <a:p>
            <a:pPr algn="l" fontAlgn="base"/>
            <a:endParaRPr lang="en-US" sz="1000" dirty="0">
              <a:solidFill>
                <a:srgbClr val="1C164A"/>
              </a:solidFill>
              <a:latin typeface="Gotham Book"/>
              <a:ea typeface="+mj-ea"/>
              <a:cs typeface="Gotham Book"/>
            </a:endParaRPr>
          </a:p>
          <a:p>
            <a:pPr algn="l" fontAlgn="base"/>
            <a:endParaRPr lang="en-US" sz="1000" b="0" i="0" dirty="0">
              <a:solidFill>
                <a:srgbClr val="1C164A"/>
              </a:solidFill>
              <a:effectLst/>
              <a:latin typeface="Gotham Book"/>
              <a:ea typeface="+mj-ea"/>
              <a:cs typeface="Gotham Book"/>
            </a:endParaRPr>
          </a:p>
        </p:txBody>
      </p:sp>
      <p:sp>
        <p:nvSpPr>
          <p:cNvPr id="10" name="TextBox 9">
            <a:extLst>
              <a:ext uri="{FF2B5EF4-FFF2-40B4-BE49-F238E27FC236}">
                <a16:creationId xmlns:a16="http://schemas.microsoft.com/office/drawing/2014/main" id="{3CF1716A-6258-E980-0CFE-008FE9403808}"/>
              </a:ext>
            </a:extLst>
          </p:cNvPr>
          <p:cNvSpPr txBox="1"/>
          <p:nvPr/>
        </p:nvSpPr>
        <p:spPr>
          <a:xfrm>
            <a:off x="4423330" y="1423750"/>
            <a:ext cx="3653870" cy="276999"/>
          </a:xfrm>
          <a:prstGeom prst="rect">
            <a:avLst/>
          </a:prstGeom>
          <a:noFill/>
        </p:spPr>
        <p:txBody>
          <a:bodyPr wrap="square">
            <a:spAutoFit/>
          </a:bodyPr>
          <a:lstStyle/>
          <a:p>
            <a:r>
              <a:rPr lang="en-US" sz="1200" dirty="0">
                <a:solidFill>
                  <a:srgbClr val="0497E7"/>
                </a:solidFill>
                <a:latin typeface="Gotham Black" panose="02000603040000020004" pitchFamily="2" charset="0"/>
              </a:rPr>
              <a:t>STEP FOUR: </a:t>
            </a:r>
          </a:p>
        </p:txBody>
      </p:sp>
      <p:sp>
        <p:nvSpPr>
          <p:cNvPr id="11" name="TextBox 10">
            <a:extLst>
              <a:ext uri="{FF2B5EF4-FFF2-40B4-BE49-F238E27FC236}">
                <a16:creationId xmlns:a16="http://schemas.microsoft.com/office/drawing/2014/main" id="{2423F407-E0CE-4342-90F4-B15175CE4AA9}"/>
              </a:ext>
            </a:extLst>
          </p:cNvPr>
          <p:cNvSpPr txBox="1"/>
          <p:nvPr/>
        </p:nvSpPr>
        <p:spPr>
          <a:xfrm>
            <a:off x="4423330" y="1684301"/>
            <a:ext cx="2468378" cy="1323439"/>
          </a:xfrm>
          <a:prstGeom prst="rect">
            <a:avLst/>
          </a:prstGeom>
          <a:noFill/>
        </p:spPr>
        <p:txBody>
          <a:bodyPr wrap="square">
            <a:spAutoFit/>
          </a:bodyPr>
          <a:lstStyle/>
          <a:p>
            <a:pPr algn="l" fontAlgn="base"/>
            <a:r>
              <a:rPr lang="en-US" sz="1000" dirty="0">
                <a:solidFill>
                  <a:srgbClr val="1C164A"/>
                </a:solidFill>
                <a:latin typeface="Gotham Book"/>
                <a:ea typeface="+mj-ea"/>
                <a:cs typeface="Gotham Book"/>
              </a:rPr>
              <a:t>Most matches are not restricted, but you can choose if you like to restrict your match to only apply to fellow members of your class or to a list of friends. </a:t>
            </a:r>
          </a:p>
          <a:p>
            <a:pPr algn="l" fontAlgn="base"/>
            <a:endParaRPr lang="en-US" sz="1000" dirty="0">
              <a:solidFill>
                <a:srgbClr val="1C164A"/>
              </a:solidFill>
              <a:latin typeface="Gotham Book"/>
              <a:ea typeface="+mj-ea"/>
              <a:cs typeface="Gotham Book"/>
            </a:endParaRPr>
          </a:p>
          <a:p>
            <a:pPr algn="l" fontAlgn="base"/>
            <a:endParaRPr lang="en-US" sz="1000" dirty="0">
              <a:solidFill>
                <a:srgbClr val="1C164A"/>
              </a:solidFill>
              <a:latin typeface="Gotham Book"/>
              <a:ea typeface="+mj-ea"/>
              <a:cs typeface="Gotham Book"/>
            </a:endParaRPr>
          </a:p>
          <a:p>
            <a:pPr algn="l" fontAlgn="base"/>
            <a:endParaRPr lang="en-US" sz="1000" b="0" i="0" dirty="0">
              <a:solidFill>
                <a:srgbClr val="1C164A"/>
              </a:solidFill>
              <a:effectLst/>
              <a:latin typeface="Gotham Book"/>
              <a:ea typeface="+mj-ea"/>
              <a:cs typeface="Gotham Book"/>
            </a:endParaRPr>
          </a:p>
        </p:txBody>
      </p:sp>
      <p:sp>
        <p:nvSpPr>
          <p:cNvPr id="12" name="TextBox 11">
            <a:extLst>
              <a:ext uri="{FF2B5EF4-FFF2-40B4-BE49-F238E27FC236}">
                <a16:creationId xmlns:a16="http://schemas.microsoft.com/office/drawing/2014/main" id="{99E10E6D-764A-560C-ABF0-8F8C2C943A81}"/>
              </a:ext>
            </a:extLst>
          </p:cNvPr>
          <p:cNvSpPr txBox="1"/>
          <p:nvPr/>
        </p:nvSpPr>
        <p:spPr>
          <a:xfrm>
            <a:off x="4415807" y="2736337"/>
            <a:ext cx="3653870" cy="276999"/>
          </a:xfrm>
          <a:prstGeom prst="rect">
            <a:avLst/>
          </a:prstGeom>
          <a:noFill/>
        </p:spPr>
        <p:txBody>
          <a:bodyPr wrap="square">
            <a:spAutoFit/>
          </a:bodyPr>
          <a:lstStyle/>
          <a:p>
            <a:r>
              <a:rPr lang="en-US" sz="1200" dirty="0">
                <a:solidFill>
                  <a:srgbClr val="0497E7"/>
                </a:solidFill>
                <a:latin typeface="Gotham Black" panose="02000603040000020004" pitchFamily="2" charset="0"/>
              </a:rPr>
              <a:t>STEP FIVE: </a:t>
            </a:r>
          </a:p>
        </p:txBody>
      </p:sp>
      <p:sp>
        <p:nvSpPr>
          <p:cNvPr id="18" name="TextBox 17">
            <a:extLst>
              <a:ext uri="{FF2B5EF4-FFF2-40B4-BE49-F238E27FC236}">
                <a16:creationId xmlns:a16="http://schemas.microsoft.com/office/drawing/2014/main" id="{D934273C-FF3C-CA58-8A8F-99DC3A658D91}"/>
              </a:ext>
            </a:extLst>
          </p:cNvPr>
          <p:cNvSpPr txBox="1"/>
          <p:nvPr/>
        </p:nvSpPr>
        <p:spPr>
          <a:xfrm>
            <a:off x="4410495" y="2999422"/>
            <a:ext cx="2494047" cy="1477328"/>
          </a:xfrm>
          <a:prstGeom prst="rect">
            <a:avLst/>
          </a:prstGeom>
          <a:noFill/>
        </p:spPr>
        <p:txBody>
          <a:bodyPr wrap="square">
            <a:spAutoFit/>
          </a:bodyPr>
          <a:lstStyle/>
          <a:p>
            <a:pPr algn="l" fontAlgn="base"/>
            <a:r>
              <a:rPr lang="en-US" sz="1000" dirty="0">
                <a:solidFill>
                  <a:srgbClr val="1C164A"/>
                </a:solidFill>
                <a:latin typeface="Gotham Book"/>
                <a:ea typeface="+mj-ea"/>
                <a:cs typeface="Gotham Book"/>
              </a:rPr>
              <a:t>Enter your payment information. After you’ve created your match, encourage your friends and classmates to join you in supporting Broward College by sharing your personal advocate links. </a:t>
            </a:r>
          </a:p>
          <a:p>
            <a:pPr algn="l" fontAlgn="base"/>
            <a:endParaRPr lang="en-US" sz="1000" dirty="0">
              <a:solidFill>
                <a:srgbClr val="1C164A"/>
              </a:solidFill>
              <a:latin typeface="Gotham Book"/>
              <a:ea typeface="+mj-ea"/>
              <a:cs typeface="Gotham Book"/>
            </a:endParaRPr>
          </a:p>
          <a:p>
            <a:pPr algn="l" fontAlgn="base"/>
            <a:endParaRPr lang="en-US" sz="1000" dirty="0">
              <a:solidFill>
                <a:srgbClr val="1C164A"/>
              </a:solidFill>
              <a:latin typeface="Gotham Book"/>
              <a:ea typeface="+mj-ea"/>
              <a:cs typeface="Gotham Book"/>
            </a:endParaRPr>
          </a:p>
          <a:p>
            <a:pPr algn="l" fontAlgn="base"/>
            <a:endParaRPr lang="en-US" sz="1000" b="0" i="0" dirty="0">
              <a:solidFill>
                <a:srgbClr val="1C164A"/>
              </a:solidFill>
              <a:effectLst/>
              <a:latin typeface="Gotham Book"/>
              <a:ea typeface="+mj-ea"/>
              <a:cs typeface="Gotham Book"/>
            </a:endParaRPr>
          </a:p>
        </p:txBody>
      </p:sp>
      <p:sp>
        <p:nvSpPr>
          <p:cNvPr id="19" name="TextBox 18">
            <a:extLst>
              <a:ext uri="{FF2B5EF4-FFF2-40B4-BE49-F238E27FC236}">
                <a16:creationId xmlns:a16="http://schemas.microsoft.com/office/drawing/2014/main" id="{FC05E1B1-CEEE-BF1B-D80F-6E6ED3D891E6}"/>
              </a:ext>
            </a:extLst>
          </p:cNvPr>
          <p:cNvSpPr txBox="1"/>
          <p:nvPr/>
        </p:nvSpPr>
        <p:spPr>
          <a:xfrm>
            <a:off x="1019958" y="889508"/>
            <a:ext cx="5693627" cy="400110"/>
          </a:xfrm>
          <a:prstGeom prst="rect">
            <a:avLst/>
          </a:prstGeom>
          <a:noFill/>
        </p:spPr>
        <p:txBody>
          <a:bodyPr wrap="square">
            <a:spAutoFit/>
          </a:bodyPr>
          <a:lstStyle/>
          <a:p>
            <a:pPr algn="l" fontAlgn="base"/>
            <a:r>
              <a:rPr lang="en-US" sz="1000" dirty="0">
                <a:solidFill>
                  <a:srgbClr val="1C164A"/>
                </a:solidFill>
                <a:latin typeface="Gotham Book"/>
                <a:ea typeface="+mj-ea"/>
                <a:cs typeface="Gotham Book"/>
              </a:rPr>
              <a:t>Follow the instructions below to set up a matching gift. </a:t>
            </a:r>
          </a:p>
          <a:p>
            <a:pPr algn="l" fontAlgn="base"/>
            <a:endParaRPr lang="en-US" sz="1000" b="0" i="0" dirty="0">
              <a:solidFill>
                <a:srgbClr val="1C164A"/>
              </a:solidFill>
              <a:effectLst/>
              <a:latin typeface="Gotham Book"/>
              <a:ea typeface="+mj-ea"/>
              <a:cs typeface="Gotham Book"/>
            </a:endParaRPr>
          </a:p>
        </p:txBody>
      </p:sp>
      <p:sp>
        <p:nvSpPr>
          <p:cNvPr id="20" name="TextBox 19">
            <a:extLst>
              <a:ext uri="{FF2B5EF4-FFF2-40B4-BE49-F238E27FC236}">
                <a16:creationId xmlns:a16="http://schemas.microsoft.com/office/drawing/2014/main" id="{BA0B0241-361A-EA70-E7FD-83686650CB14}"/>
              </a:ext>
            </a:extLst>
          </p:cNvPr>
          <p:cNvSpPr txBox="1"/>
          <p:nvPr/>
        </p:nvSpPr>
        <p:spPr>
          <a:xfrm>
            <a:off x="228600" y="4781550"/>
            <a:ext cx="284052" cy="276999"/>
          </a:xfrm>
          <a:prstGeom prst="rect">
            <a:avLst/>
          </a:prstGeom>
          <a:noFill/>
        </p:spPr>
        <p:txBody>
          <a:bodyPr wrap="none" rtlCol="0">
            <a:spAutoFit/>
          </a:bodyPr>
          <a:lstStyle/>
          <a:p>
            <a:r>
              <a:rPr lang="en-US" sz="1200" dirty="0">
                <a:solidFill>
                  <a:schemeClr val="bg1"/>
                </a:solidFill>
                <a:latin typeface="Gotham Book" pitchFamily="50" charset="0"/>
                <a:cs typeface="Gotham Book" pitchFamily="50" charset="0"/>
              </a:rPr>
              <a:t>6</a:t>
            </a:r>
          </a:p>
        </p:txBody>
      </p:sp>
    </p:spTree>
    <p:extLst>
      <p:ext uri="{BB962C8B-B14F-4D97-AF65-F5344CB8AC3E}">
        <p14:creationId xmlns:p14="http://schemas.microsoft.com/office/powerpoint/2010/main" val="393280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C74C55E8-12C2-E152-1947-F5BD5111DFB7}"/>
              </a:ext>
            </a:extLst>
          </p:cNvPr>
          <p:cNvSpPr/>
          <p:nvPr/>
        </p:nvSpPr>
        <p:spPr>
          <a:xfrm>
            <a:off x="7253022" y="0"/>
            <a:ext cx="1890978" cy="5143500"/>
          </a:xfrm>
          <a:custGeom>
            <a:avLst/>
            <a:gdLst/>
            <a:ahLst/>
            <a:cxnLst/>
            <a:rect l="l" t="t" r="r" b="b"/>
            <a:pathLst>
              <a:path w="3602990" h="7772400">
                <a:moveTo>
                  <a:pt x="3602736" y="0"/>
                </a:moveTo>
                <a:lnTo>
                  <a:pt x="0" y="0"/>
                </a:lnTo>
                <a:lnTo>
                  <a:pt x="0" y="7772400"/>
                </a:lnTo>
                <a:lnTo>
                  <a:pt x="3602736" y="7772400"/>
                </a:lnTo>
                <a:lnTo>
                  <a:pt x="3602736" y="0"/>
                </a:lnTo>
                <a:close/>
              </a:path>
            </a:pathLst>
          </a:custGeom>
          <a:solidFill>
            <a:srgbClr val="0286D1"/>
          </a:solidFill>
        </p:spPr>
        <p:txBody>
          <a:bodyPr wrap="square" lIns="0" tIns="0" rIns="0" bIns="0" rtlCol="0"/>
          <a:lstStyle/>
          <a:p>
            <a:endParaRPr/>
          </a:p>
        </p:txBody>
      </p:sp>
      <p:sp>
        <p:nvSpPr>
          <p:cNvPr id="3" name="Rectangle 2">
            <a:extLst>
              <a:ext uri="{FF2B5EF4-FFF2-40B4-BE49-F238E27FC236}">
                <a16:creationId xmlns:a16="http://schemas.microsoft.com/office/drawing/2014/main" id="{FF84EE77-D888-120C-CFBC-EB341EBF43A6}"/>
              </a:ext>
            </a:extLst>
          </p:cNvPr>
          <p:cNvSpPr/>
          <p:nvPr/>
        </p:nvSpPr>
        <p:spPr>
          <a:xfrm>
            <a:off x="7512519" y="1015146"/>
            <a:ext cx="1401265" cy="2895600"/>
          </a:xfrm>
          <a:prstGeom prst="rect">
            <a:avLst/>
          </a:prstGeom>
          <a:noFill/>
          <a:ln w="31750">
            <a:solidFill>
              <a:srgbClr val="03A9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84F7603-AFC4-505C-5EDE-F1901DDB713E}"/>
              </a:ext>
            </a:extLst>
          </p:cNvPr>
          <p:cNvSpPr txBox="1"/>
          <p:nvPr/>
        </p:nvSpPr>
        <p:spPr>
          <a:xfrm>
            <a:off x="7525014" y="1142921"/>
            <a:ext cx="1346993" cy="2985433"/>
          </a:xfrm>
          <a:prstGeom prst="rect">
            <a:avLst/>
          </a:prstGeom>
          <a:noFill/>
        </p:spPr>
        <p:txBody>
          <a:bodyPr wrap="square">
            <a:spAutoFit/>
          </a:bodyPr>
          <a:lstStyle/>
          <a:p>
            <a:pPr algn="ctr" fontAlgn="base"/>
            <a:r>
              <a:rPr lang="en-US" sz="1200" dirty="0">
                <a:solidFill>
                  <a:schemeClr val="bg1"/>
                </a:solidFill>
                <a:latin typeface="Gotham Book"/>
                <a:ea typeface="+mj-ea"/>
                <a:cs typeface="Gotham Book"/>
              </a:rPr>
              <a:t>Track your challenge’s progress by visiting the campaign page. Recognition for your challenge will not display on the Advocates tab until your challenge is successful.  </a:t>
            </a:r>
            <a:endParaRPr lang="en-US" sz="1200" u="none" strike="noStrike" dirty="0">
              <a:solidFill>
                <a:schemeClr val="bg1"/>
              </a:solidFill>
              <a:effectLst/>
              <a:latin typeface="Calibri" panose="020F0502020204030204" pitchFamily="34" charset="0"/>
              <a:ea typeface="Calibri" panose="020F0502020204030204" pitchFamily="34" charset="0"/>
            </a:endParaRPr>
          </a:p>
          <a:p>
            <a:pPr algn="ctr" fontAlgn="base"/>
            <a:endParaRPr lang="en-US" sz="1000" dirty="0">
              <a:solidFill>
                <a:schemeClr val="bg1"/>
              </a:solidFill>
              <a:latin typeface="Gotham Book"/>
              <a:ea typeface="+mj-ea"/>
              <a:cs typeface="Gotham Book"/>
            </a:endParaRPr>
          </a:p>
          <a:p>
            <a:pPr algn="ctr" fontAlgn="base"/>
            <a:endParaRPr lang="en-US" sz="1000" dirty="0">
              <a:solidFill>
                <a:srgbClr val="1C164A"/>
              </a:solidFill>
              <a:latin typeface="Gotham Book"/>
              <a:ea typeface="+mj-ea"/>
              <a:cs typeface="Gotham Book"/>
            </a:endParaRPr>
          </a:p>
        </p:txBody>
      </p:sp>
      <p:sp>
        <p:nvSpPr>
          <p:cNvPr id="17" name="object 3">
            <a:extLst>
              <a:ext uri="{FF2B5EF4-FFF2-40B4-BE49-F238E27FC236}">
                <a16:creationId xmlns:a16="http://schemas.microsoft.com/office/drawing/2014/main" id="{5F4197B9-C611-3095-26D4-8596B18214CB}"/>
              </a:ext>
            </a:extLst>
          </p:cNvPr>
          <p:cNvSpPr txBox="1">
            <a:spLocks noGrp="1"/>
          </p:cNvSpPr>
          <p:nvPr>
            <p:ph type="title"/>
          </p:nvPr>
        </p:nvSpPr>
        <p:spPr>
          <a:xfrm>
            <a:off x="1088332" y="184576"/>
            <a:ext cx="7619993" cy="767431"/>
          </a:xfrm>
          <a:prstGeom prst="rect">
            <a:avLst/>
          </a:prstGeom>
        </p:spPr>
        <p:txBody>
          <a:bodyPr vert="horz" wrap="square" lIns="0" tIns="148758" rIns="0" bIns="0" rtlCol="0">
            <a:spAutoFit/>
          </a:bodyPr>
          <a:lstStyle/>
          <a:p>
            <a:pPr marL="8405">
              <a:spcBef>
                <a:spcPts val="1171"/>
              </a:spcBef>
            </a:pPr>
            <a:r>
              <a:rPr lang="en-US" spc="-50" dirty="0">
                <a:solidFill>
                  <a:srgbClr val="1C164A"/>
                </a:solidFill>
              </a:rPr>
              <a:t>CREATE A CHALLENGE</a:t>
            </a:r>
            <a:br>
              <a:rPr lang="en-US" sz="800" spc="-7" dirty="0">
                <a:solidFill>
                  <a:srgbClr val="1C164A"/>
                </a:solidFill>
              </a:rPr>
            </a:br>
            <a:endParaRPr sz="1000" dirty="0">
              <a:solidFill>
                <a:srgbClr val="1C164A"/>
              </a:solidFill>
              <a:latin typeface="Gotham Book"/>
              <a:cs typeface="Gotham Book"/>
            </a:endParaRPr>
          </a:p>
        </p:txBody>
      </p:sp>
      <p:sp>
        <p:nvSpPr>
          <p:cNvPr id="20" name="TextBox 19">
            <a:extLst>
              <a:ext uri="{FF2B5EF4-FFF2-40B4-BE49-F238E27FC236}">
                <a16:creationId xmlns:a16="http://schemas.microsoft.com/office/drawing/2014/main" id="{FE25AF56-188B-CD58-19C7-2CF663352CD3}"/>
              </a:ext>
            </a:extLst>
          </p:cNvPr>
          <p:cNvSpPr txBox="1"/>
          <p:nvPr/>
        </p:nvSpPr>
        <p:spPr>
          <a:xfrm>
            <a:off x="1002118" y="1733550"/>
            <a:ext cx="3653870" cy="276999"/>
          </a:xfrm>
          <a:prstGeom prst="rect">
            <a:avLst/>
          </a:prstGeom>
          <a:noFill/>
        </p:spPr>
        <p:txBody>
          <a:bodyPr wrap="square">
            <a:spAutoFit/>
          </a:bodyPr>
          <a:lstStyle/>
          <a:p>
            <a:r>
              <a:rPr lang="en-US" sz="1200" dirty="0">
                <a:solidFill>
                  <a:srgbClr val="0497E7"/>
                </a:solidFill>
                <a:latin typeface="Gotham Black" panose="02000603040000020004" pitchFamily="2" charset="0"/>
              </a:rPr>
              <a:t>STEP ONE: </a:t>
            </a:r>
          </a:p>
        </p:txBody>
      </p:sp>
      <p:sp>
        <p:nvSpPr>
          <p:cNvPr id="21" name="TextBox 20">
            <a:extLst>
              <a:ext uri="{FF2B5EF4-FFF2-40B4-BE49-F238E27FC236}">
                <a16:creationId xmlns:a16="http://schemas.microsoft.com/office/drawing/2014/main" id="{6C183CAF-FCBE-A3FF-C408-06B3338F1262}"/>
              </a:ext>
            </a:extLst>
          </p:cNvPr>
          <p:cNvSpPr txBox="1"/>
          <p:nvPr/>
        </p:nvSpPr>
        <p:spPr>
          <a:xfrm>
            <a:off x="1015972" y="1958780"/>
            <a:ext cx="2543186" cy="400110"/>
          </a:xfrm>
          <a:prstGeom prst="rect">
            <a:avLst/>
          </a:prstGeom>
          <a:noFill/>
        </p:spPr>
        <p:txBody>
          <a:bodyPr wrap="square">
            <a:spAutoFit/>
          </a:bodyPr>
          <a:lstStyle/>
          <a:p>
            <a:pPr algn="l" fontAlgn="base"/>
            <a:r>
              <a:rPr lang="en-US" sz="1000" dirty="0">
                <a:solidFill>
                  <a:srgbClr val="1C164A"/>
                </a:solidFill>
                <a:latin typeface="Gotham Book"/>
                <a:ea typeface="+mj-ea"/>
                <a:cs typeface="Gotham Book"/>
              </a:rPr>
              <a:t>Enter how much you’d like to give.</a:t>
            </a:r>
          </a:p>
          <a:p>
            <a:pPr algn="l" fontAlgn="base"/>
            <a:endParaRPr lang="en-US" sz="1000" dirty="0">
              <a:solidFill>
                <a:srgbClr val="1C164A"/>
              </a:solidFill>
              <a:latin typeface="Gotham Book"/>
              <a:ea typeface="+mj-ea"/>
              <a:cs typeface="Gotham Book"/>
            </a:endParaRPr>
          </a:p>
        </p:txBody>
      </p:sp>
      <p:sp>
        <p:nvSpPr>
          <p:cNvPr id="22" name="TextBox 21">
            <a:extLst>
              <a:ext uri="{FF2B5EF4-FFF2-40B4-BE49-F238E27FC236}">
                <a16:creationId xmlns:a16="http://schemas.microsoft.com/office/drawing/2014/main" id="{35D9343A-960B-0EF2-B5DE-C81972828588}"/>
              </a:ext>
            </a:extLst>
          </p:cNvPr>
          <p:cNvSpPr txBox="1"/>
          <p:nvPr/>
        </p:nvSpPr>
        <p:spPr>
          <a:xfrm>
            <a:off x="1002118" y="2381676"/>
            <a:ext cx="3653870" cy="276999"/>
          </a:xfrm>
          <a:prstGeom prst="rect">
            <a:avLst/>
          </a:prstGeom>
          <a:noFill/>
        </p:spPr>
        <p:txBody>
          <a:bodyPr wrap="square">
            <a:spAutoFit/>
          </a:bodyPr>
          <a:lstStyle/>
          <a:p>
            <a:r>
              <a:rPr lang="en-US" sz="1200" dirty="0">
                <a:solidFill>
                  <a:srgbClr val="0497E7"/>
                </a:solidFill>
                <a:latin typeface="Gotham Black" panose="02000603040000020004" pitchFamily="2" charset="0"/>
              </a:rPr>
              <a:t>STEP TWO: </a:t>
            </a:r>
          </a:p>
        </p:txBody>
      </p:sp>
      <p:sp>
        <p:nvSpPr>
          <p:cNvPr id="23" name="TextBox 22">
            <a:extLst>
              <a:ext uri="{FF2B5EF4-FFF2-40B4-BE49-F238E27FC236}">
                <a16:creationId xmlns:a16="http://schemas.microsoft.com/office/drawing/2014/main" id="{FEF9C59B-53D1-3C66-1E23-EFA04464F1C4}"/>
              </a:ext>
            </a:extLst>
          </p:cNvPr>
          <p:cNvSpPr txBox="1"/>
          <p:nvPr/>
        </p:nvSpPr>
        <p:spPr>
          <a:xfrm>
            <a:off x="1002117" y="2635020"/>
            <a:ext cx="3134215" cy="400110"/>
          </a:xfrm>
          <a:prstGeom prst="rect">
            <a:avLst/>
          </a:prstGeom>
          <a:noFill/>
        </p:spPr>
        <p:txBody>
          <a:bodyPr wrap="square">
            <a:spAutoFit/>
          </a:bodyPr>
          <a:lstStyle/>
          <a:p>
            <a:pPr algn="l" fontAlgn="base"/>
            <a:r>
              <a:rPr lang="en-US" sz="1000" dirty="0">
                <a:solidFill>
                  <a:srgbClr val="1C164A"/>
                </a:solidFill>
                <a:latin typeface="Gotham Book"/>
                <a:ea typeface="+mj-ea"/>
                <a:cs typeface="Gotham Book"/>
              </a:rPr>
              <a:t>Choose the milestone (e.g. donors or dollars). </a:t>
            </a:r>
          </a:p>
          <a:p>
            <a:pPr algn="l" fontAlgn="base"/>
            <a:endParaRPr lang="en-US" sz="1000" dirty="0">
              <a:solidFill>
                <a:srgbClr val="1C164A"/>
              </a:solidFill>
              <a:latin typeface="Gotham Book"/>
              <a:ea typeface="+mj-ea"/>
              <a:cs typeface="Gotham Book"/>
            </a:endParaRPr>
          </a:p>
        </p:txBody>
      </p:sp>
      <p:sp>
        <p:nvSpPr>
          <p:cNvPr id="24" name="TextBox 23">
            <a:extLst>
              <a:ext uri="{FF2B5EF4-FFF2-40B4-BE49-F238E27FC236}">
                <a16:creationId xmlns:a16="http://schemas.microsoft.com/office/drawing/2014/main" id="{AA4BE4B9-E08F-5A18-4F7D-74DAEBAE6BDE}"/>
              </a:ext>
            </a:extLst>
          </p:cNvPr>
          <p:cNvSpPr txBox="1"/>
          <p:nvPr/>
        </p:nvSpPr>
        <p:spPr>
          <a:xfrm>
            <a:off x="990600" y="3029802"/>
            <a:ext cx="3653870" cy="276999"/>
          </a:xfrm>
          <a:prstGeom prst="rect">
            <a:avLst/>
          </a:prstGeom>
          <a:noFill/>
        </p:spPr>
        <p:txBody>
          <a:bodyPr wrap="square">
            <a:spAutoFit/>
          </a:bodyPr>
          <a:lstStyle/>
          <a:p>
            <a:r>
              <a:rPr lang="en-US" sz="1200" dirty="0">
                <a:solidFill>
                  <a:srgbClr val="0497E7"/>
                </a:solidFill>
                <a:latin typeface="Gotham Black" panose="02000603040000020004" pitchFamily="2" charset="0"/>
              </a:rPr>
              <a:t>STEP THREE: </a:t>
            </a:r>
          </a:p>
        </p:txBody>
      </p:sp>
      <p:sp>
        <p:nvSpPr>
          <p:cNvPr id="25" name="TextBox 24">
            <a:extLst>
              <a:ext uri="{FF2B5EF4-FFF2-40B4-BE49-F238E27FC236}">
                <a16:creationId xmlns:a16="http://schemas.microsoft.com/office/drawing/2014/main" id="{2E11269E-0064-102F-C7AD-E6A3EE894C7E}"/>
              </a:ext>
            </a:extLst>
          </p:cNvPr>
          <p:cNvSpPr txBox="1"/>
          <p:nvPr/>
        </p:nvSpPr>
        <p:spPr>
          <a:xfrm>
            <a:off x="990600" y="3277818"/>
            <a:ext cx="3134215" cy="400110"/>
          </a:xfrm>
          <a:prstGeom prst="rect">
            <a:avLst/>
          </a:prstGeom>
          <a:noFill/>
        </p:spPr>
        <p:txBody>
          <a:bodyPr wrap="square">
            <a:spAutoFit/>
          </a:bodyPr>
          <a:lstStyle/>
          <a:p>
            <a:pPr algn="l" fontAlgn="base"/>
            <a:r>
              <a:rPr lang="en-US" sz="1000" dirty="0">
                <a:solidFill>
                  <a:srgbClr val="1C164A"/>
                </a:solidFill>
                <a:latin typeface="Gotham Book"/>
                <a:ea typeface="+mj-ea"/>
                <a:cs typeface="Gotham Book"/>
              </a:rPr>
              <a:t>Enter your payment information. </a:t>
            </a:r>
          </a:p>
          <a:p>
            <a:pPr algn="l" fontAlgn="base"/>
            <a:endParaRPr lang="en-US" sz="1000" dirty="0">
              <a:solidFill>
                <a:srgbClr val="1C164A"/>
              </a:solidFill>
              <a:latin typeface="Gotham Book"/>
              <a:ea typeface="+mj-ea"/>
              <a:cs typeface="Gotham Book"/>
            </a:endParaRPr>
          </a:p>
        </p:txBody>
      </p:sp>
      <p:sp>
        <p:nvSpPr>
          <p:cNvPr id="26" name="TextBox 25">
            <a:extLst>
              <a:ext uri="{FF2B5EF4-FFF2-40B4-BE49-F238E27FC236}">
                <a16:creationId xmlns:a16="http://schemas.microsoft.com/office/drawing/2014/main" id="{EDD36AC1-3514-B9EE-EA3D-51592AC0DB62}"/>
              </a:ext>
            </a:extLst>
          </p:cNvPr>
          <p:cNvSpPr txBox="1"/>
          <p:nvPr/>
        </p:nvSpPr>
        <p:spPr>
          <a:xfrm>
            <a:off x="990600" y="3686587"/>
            <a:ext cx="3653870" cy="276999"/>
          </a:xfrm>
          <a:prstGeom prst="rect">
            <a:avLst/>
          </a:prstGeom>
          <a:noFill/>
        </p:spPr>
        <p:txBody>
          <a:bodyPr wrap="square">
            <a:spAutoFit/>
          </a:bodyPr>
          <a:lstStyle/>
          <a:p>
            <a:r>
              <a:rPr lang="en-US" sz="1200" dirty="0">
                <a:solidFill>
                  <a:srgbClr val="0497E7"/>
                </a:solidFill>
                <a:latin typeface="Gotham Black" panose="02000603040000020004" pitchFamily="2" charset="0"/>
              </a:rPr>
              <a:t>STEP FOUR: </a:t>
            </a:r>
          </a:p>
        </p:txBody>
      </p:sp>
      <p:sp>
        <p:nvSpPr>
          <p:cNvPr id="27" name="TextBox 26">
            <a:extLst>
              <a:ext uri="{FF2B5EF4-FFF2-40B4-BE49-F238E27FC236}">
                <a16:creationId xmlns:a16="http://schemas.microsoft.com/office/drawing/2014/main" id="{EAF58F84-B7BB-58CA-49A8-CCB93FA72280}"/>
              </a:ext>
            </a:extLst>
          </p:cNvPr>
          <p:cNvSpPr txBox="1"/>
          <p:nvPr/>
        </p:nvSpPr>
        <p:spPr>
          <a:xfrm>
            <a:off x="990600" y="3961292"/>
            <a:ext cx="3554862" cy="707886"/>
          </a:xfrm>
          <a:prstGeom prst="rect">
            <a:avLst/>
          </a:prstGeom>
          <a:noFill/>
        </p:spPr>
        <p:txBody>
          <a:bodyPr wrap="square">
            <a:spAutoFit/>
          </a:bodyPr>
          <a:lstStyle/>
          <a:p>
            <a:pPr algn="l" fontAlgn="base"/>
            <a:r>
              <a:rPr lang="en-US" sz="1000" dirty="0">
                <a:solidFill>
                  <a:srgbClr val="1C164A"/>
                </a:solidFill>
                <a:latin typeface="Gotham Book"/>
                <a:ea typeface="+mj-ea"/>
                <a:cs typeface="Gotham Book"/>
              </a:rPr>
              <a:t>After you’ve created your challenge, encourage your friends and classmates to join you in supporting Broward College.</a:t>
            </a:r>
          </a:p>
          <a:p>
            <a:pPr algn="l" fontAlgn="base"/>
            <a:endParaRPr lang="en-US" sz="1000" dirty="0">
              <a:solidFill>
                <a:srgbClr val="1C164A"/>
              </a:solidFill>
              <a:latin typeface="Gotham Book"/>
              <a:ea typeface="+mj-ea"/>
              <a:cs typeface="Gotham Book"/>
            </a:endParaRPr>
          </a:p>
        </p:txBody>
      </p:sp>
      <p:pic>
        <p:nvPicPr>
          <p:cNvPr id="28" name="Picture 27">
            <a:extLst>
              <a:ext uri="{FF2B5EF4-FFF2-40B4-BE49-F238E27FC236}">
                <a16:creationId xmlns:a16="http://schemas.microsoft.com/office/drawing/2014/main" id="{D527CF03-1C61-4FB5-B73E-AA09D6D0A13E}"/>
              </a:ext>
            </a:extLst>
          </p:cNvPr>
          <p:cNvPicPr>
            <a:picLocks noChangeAspect="1"/>
          </p:cNvPicPr>
          <p:nvPr/>
        </p:nvPicPr>
        <p:blipFill>
          <a:blip r:embed="rId2"/>
          <a:stretch>
            <a:fillRect/>
          </a:stretch>
        </p:blipFill>
        <p:spPr>
          <a:xfrm>
            <a:off x="4449616" y="1647143"/>
            <a:ext cx="2408131" cy="1659658"/>
          </a:xfrm>
          <a:prstGeom prst="rect">
            <a:avLst/>
          </a:prstGeom>
          <a:effectLst>
            <a:outerShdw blurRad="50800" dist="38100" dir="2700000" algn="tl" rotWithShape="0">
              <a:prstClr val="black">
                <a:alpha val="40000"/>
              </a:prstClr>
            </a:outerShdw>
          </a:effectLst>
        </p:spPr>
      </p:pic>
      <p:sp>
        <p:nvSpPr>
          <p:cNvPr id="29" name="TextBox 28">
            <a:extLst>
              <a:ext uri="{FF2B5EF4-FFF2-40B4-BE49-F238E27FC236}">
                <a16:creationId xmlns:a16="http://schemas.microsoft.com/office/drawing/2014/main" id="{0F50682B-7463-E15F-5514-BD1979408E5D}"/>
              </a:ext>
            </a:extLst>
          </p:cNvPr>
          <p:cNvSpPr txBox="1"/>
          <p:nvPr/>
        </p:nvSpPr>
        <p:spPr>
          <a:xfrm>
            <a:off x="1015972" y="946925"/>
            <a:ext cx="5693627" cy="615553"/>
          </a:xfrm>
          <a:prstGeom prst="rect">
            <a:avLst/>
          </a:prstGeom>
          <a:noFill/>
        </p:spPr>
        <p:txBody>
          <a:bodyPr wrap="square">
            <a:spAutoFit/>
          </a:bodyPr>
          <a:lstStyle/>
          <a:p>
            <a:pPr algn="l" fontAlgn="base"/>
            <a:r>
              <a:rPr lang="en-US" sz="1200" dirty="0">
                <a:solidFill>
                  <a:srgbClr val="1C164A"/>
                </a:solidFill>
                <a:latin typeface="Gotham Book"/>
                <a:ea typeface="+mj-ea"/>
                <a:cs typeface="Gotham Book"/>
              </a:rPr>
              <a:t>To create a challenge, go to Broward College’s </a:t>
            </a:r>
            <a:r>
              <a:rPr lang="en-US" sz="1200" i="1" dirty="0">
                <a:solidFill>
                  <a:srgbClr val="1C164A"/>
                </a:solidFill>
                <a:latin typeface="Gotham Book"/>
                <a:ea typeface="+mj-ea"/>
                <a:cs typeface="Gotham Book"/>
              </a:rPr>
              <a:t>Seahawk Marketplace </a:t>
            </a:r>
            <a:r>
              <a:rPr lang="en-US" sz="1200" dirty="0">
                <a:solidFill>
                  <a:srgbClr val="1C164A"/>
                </a:solidFill>
                <a:latin typeface="Gotham Book"/>
                <a:ea typeface="+mj-ea"/>
                <a:cs typeface="Gotham Book"/>
              </a:rPr>
              <a:t>page and click on the appropriate button on the left side of the screen. </a:t>
            </a:r>
          </a:p>
          <a:p>
            <a:pPr algn="l" fontAlgn="base"/>
            <a:endParaRPr lang="en-US" sz="1000" b="0" i="0" dirty="0">
              <a:solidFill>
                <a:srgbClr val="1C164A"/>
              </a:solidFill>
              <a:effectLst/>
              <a:latin typeface="Gotham Book"/>
              <a:ea typeface="+mj-ea"/>
              <a:cs typeface="Gotham Book"/>
            </a:endParaRPr>
          </a:p>
        </p:txBody>
      </p:sp>
      <p:sp>
        <p:nvSpPr>
          <p:cNvPr id="30" name="TextBox 29">
            <a:extLst>
              <a:ext uri="{FF2B5EF4-FFF2-40B4-BE49-F238E27FC236}">
                <a16:creationId xmlns:a16="http://schemas.microsoft.com/office/drawing/2014/main" id="{2F43F704-0E74-75CF-82E1-1CE8FC8D8D54}"/>
              </a:ext>
            </a:extLst>
          </p:cNvPr>
          <p:cNvSpPr txBox="1"/>
          <p:nvPr/>
        </p:nvSpPr>
        <p:spPr>
          <a:xfrm>
            <a:off x="228600" y="4781550"/>
            <a:ext cx="276038" cy="276999"/>
          </a:xfrm>
          <a:prstGeom prst="rect">
            <a:avLst/>
          </a:prstGeom>
          <a:noFill/>
        </p:spPr>
        <p:txBody>
          <a:bodyPr wrap="none" rtlCol="0">
            <a:spAutoFit/>
          </a:bodyPr>
          <a:lstStyle/>
          <a:p>
            <a:r>
              <a:rPr lang="en-US" sz="1200" dirty="0">
                <a:solidFill>
                  <a:schemeClr val="bg1"/>
                </a:solidFill>
                <a:latin typeface="Gotham Book" pitchFamily="50" charset="0"/>
                <a:cs typeface="Gotham Book" pitchFamily="50" charset="0"/>
              </a:rPr>
              <a:t>7</a:t>
            </a:r>
          </a:p>
        </p:txBody>
      </p:sp>
    </p:spTree>
    <p:extLst>
      <p:ext uri="{BB962C8B-B14F-4D97-AF65-F5344CB8AC3E}">
        <p14:creationId xmlns:p14="http://schemas.microsoft.com/office/powerpoint/2010/main" val="3562338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332C857E-A242-1C35-A5A8-185D1704DB67}"/>
              </a:ext>
            </a:extLst>
          </p:cNvPr>
          <p:cNvSpPr txBox="1">
            <a:spLocks noGrp="1"/>
          </p:cNvSpPr>
          <p:nvPr>
            <p:ph type="title"/>
          </p:nvPr>
        </p:nvSpPr>
        <p:spPr>
          <a:xfrm>
            <a:off x="1158342" y="1213947"/>
            <a:ext cx="7652973" cy="1198318"/>
          </a:xfrm>
          <a:prstGeom prst="rect">
            <a:avLst/>
          </a:prstGeom>
        </p:spPr>
        <p:txBody>
          <a:bodyPr vert="horz" wrap="square" lIns="0" tIns="148758" rIns="0" bIns="0" rtlCol="0">
            <a:spAutoFit/>
          </a:bodyPr>
          <a:lstStyle/>
          <a:p>
            <a:pPr marL="8405">
              <a:spcBef>
                <a:spcPts val="1171"/>
              </a:spcBef>
            </a:pPr>
            <a:r>
              <a:rPr lang="en-US" spc="-89" dirty="0">
                <a:solidFill>
                  <a:srgbClr val="1C164A"/>
                </a:solidFill>
              </a:rPr>
              <a:t>GET SOCIAL</a:t>
            </a:r>
            <a:r>
              <a:rPr lang="en-US" spc="-17" dirty="0">
                <a:solidFill>
                  <a:srgbClr val="1C164A"/>
                </a:solidFill>
              </a:rPr>
              <a:t>!</a:t>
            </a:r>
            <a:br>
              <a:rPr lang="en-US" spc="-17" dirty="0">
                <a:solidFill>
                  <a:srgbClr val="1C164A"/>
                </a:solidFill>
              </a:rPr>
            </a:br>
            <a:br>
              <a:rPr lang="en-US" sz="800" spc="-17" dirty="0">
                <a:solidFill>
                  <a:srgbClr val="1C164A"/>
                </a:solidFill>
              </a:rPr>
            </a:br>
            <a:r>
              <a:rPr lang="en-US" sz="1000" b="0" dirty="0">
                <a:solidFill>
                  <a:srgbClr val="1C164A"/>
                </a:solidFill>
                <a:latin typeface="Gotham Book"/>
                <a:cs typeface="Gotham Book"/>
              </a:rPr>
              <a:t>Follow us on social and spread awareness of </a:t>
            </a:r>
            <a:r>
              <a:rPr lang="en-US" sz="1000" b="0" dirty="0">
                <a:solidFill>
                  <a:srgbClr val="1C164A"/>
                </a:solidFill>
                <a:latin typeface="Gotham Bold" pitchFamily="50" charset="0"/>
                <a:cs typeface="Gotham Book"/>
              </a:rPr>
              <a:t>#SeahawkMarketplace</a:t>
            </a:r>
            <a:r>
              <a:rPr lang="en-US" sz="1000" b="0" dirty="0">
                <a:solidFill>
                  <a:srgbClr val="1C164A"/>
                </a:solidFill>
                <a:latin typeface="Gotham Book"/>
                <a:cs typeface="Gotham Book"/>
              </a:rPr>
              <a:t>! Tag us on Facebook, Twitter, LinkedIn, and Instagram and share using the hashtag </a:t>
            </a:r>
            <a:r>
              <a:rPr lang="en-US" sz="1000" b="0" dirty="0">
                <a:solidFill>
                  <a:srgbClr val="1C164A"/>
                </a:solidFill>
                <a:latin typeface="Gotham Bold" pitchFamily="50" charset="0"/>
                <a:cs typeface="Gotham Book"/>
              </a:rPr>
              <a:t>#BrowardGives</a:t>
            </a:r>
            <a:r>
              <a:rPr lang="en-US" sz="1000" b="0" dirty="0">
                <a:solidFill>
                  <a:srgbClr val="1C164A"/>
                </a:solidFill>
                <a:latin typeface="Gotham Book"/>
                <a:cs typeface="Gotham Book"/>
              </a:rPr>
              <a:t>. Learn more about Seahawk Marketplace on Facebook @SeahawkOutreachServices. </a:t>
            </a:r>
            <a:endParaRPr lang="en-US" sz="1000" dirty="0">
              <a:solidFill>
                <a:srgbClr val="1C164A"/>
              </a:solidFill>
              <a:latin typeface="Gotham Book"/>
              <a:cs typeface="Gotham Book"/>
            </a:endParaRPr>
          </a:p>
        </p:txBody>
      </p:sp>
      <p:grpSp>
        <p:nvGrpSpPr>
          <p:cNvPr id="7" name="object 4">
            <a:extLst>
              <a:ext uri="{FF2B5EF4-FFF2-40B4-BE49-F238E27FC236}">
                <a16:creationId xmlns:a16="http://schemas.microsoft.com/office/drawing/2014/main" id="{6CF357FE-918C-5BE6-DFBD-5DEFDF946C31}"/>
              </a:ext>
            </a:extLst>
          </p:cNvPr>
          <p:cNvGrpSpPr/>
          <p:nvPr/>
        </p:nvGrpSpPr>
        <p:grpSpPr>
          <a:xfrm>
            <a:off x="1159007" y="362160"/>
            <a:ext cx="799680" cy="851787"/>
            <a:chOff x="1188717" y="631318"/>
            <a:chExt cx="1208405" cy="1287145"/>
          </a:xfrm>
        </p:grpSpPr>
        <p:sp>
          <p:nvSpPr>
            <p:cNvPr id="8" name="object 5">
              <a:extLst>
                <a:ext uri="{FF2B5EF4-FFF2-40B4-BE49-F238E27FC236}">
                  <a16:creationId xmlns:a16="http://schemas.microsoft.com/office/drawing/2014/main" id="{1EE04855-B0B6-8041-CBB8-EBC0AF3A0D10}"/>
                </a:ext>
              </a:extLst>
            </p:cNvPr>
            <p:cNvSpPr/>
            <p:nvPr/>
          </p:nvSpPr>
          <p:spPr>
            <a:xfrm>
              <a:off x="1188707" y="631329"/>
              <a:ext cx="1208405" cy="1287145"/>
            </a:xfrm>
            <a:custGeom>
              <a:avLst/>
              <a:gdLst/>
              <a:ahLst/>
              <a:cxnLst/>
              <a:rect l="l" t="t" r="r" b="b"/>
              <a:pathLst>
                <a:path w="1208405" h="1287145">
                  <a:moveTo>
                    <a:pt x="255257" y="692607"/>
                  </a:moveTo>
                  <a:lnTo>
                    <a:pt x="217030" y="692619"/>
                  </a:lnTo>
                  <a:lnTo>
                    <a:pt x="206641" y="755408"/>
                  </a:lnTo>
                  <a:lnTo>
                    <a:pt x="206908" y="762889"/>
                  </a:lnTo>
                  <a:lnTo>
                    <a:pt x="224256" y="777341"/>
                  </a:lnTo>
                  <a:lnTo>
                    <a:pt x="234340" y="777341"/>
                  </a:lnTo>
                  <a:lnTo>
                    <a:pt x="242328" y="770788"/>
                  </a:lnTo>
                  <a:lnTo>
                    <a:pt x="255257" y="692607"/>
                  </a:lnTo>
                  <a:close/>
                </a:path>
                <a:path w="1208405" h="1287145">
                  <a:moveTo>
                    <a:pt x="433463" y="590042"/>
                  </a:moveTo>
                  <a:lnTo>
                    <a:pt x="431977" y="582701"/>
                  </a:lnTo>
                  <a:lnTo>
                    <a:pt x="427951" y="576719"/>
                  </a:lnTo>
                  <a:lnTo>
                    <a:pt x="421957" y="572681"/>
                  </a:lnTo>
                  <a:lnTo>
                    <a:pt x="414616" y="571195"/>
                  </a:lnTo>
                  <a:lnTo>
                    <a:pt x="359041" y="571195"/>
                  </a:lnTo>
                  <a:lnTo>
                    <a:pt x="369417" y="508406"/>
                  </a:lnTo>
                  <a:lnTo>
                    <a:pt x="369150" y="500913"/>
                  </a:lnTo>
                  <a:lnTo>
                    <a:pt x="366141" y="494334"/>
                  </a:lnTo>
                  <a:lnTo>
                    <a:pt x="360895" y="489381"/>
                  </a:lnTo>
                  <a:lnTo>
                    <a:pt x="353898" y="486727"/>
                  </a:lnTo>
                  <a:lnTo>
                    <a:pt x="346405" y="486981"/>
                  </a:lnTo>
                  <a:lnTo>
                    <a:pt x="339839" y="489991"/>
                  </a:lnTo>
                  <a:lnTo>
                    <a:pt x="334873" y="495249"/>
                  </a:lnTo>
                  <a:lnTo>
                    <a:pt x="332219" y="502246"/>
                  </a:lnTo>
                  <a:lnTo>
                    <a:pt x="320814" y="571195"/>
                  </a:lnTo>
                  <a:lnTo>
                    <a:pt x="314579" y="571195"/>
                  </a:lnTo>
                  <a:lnTo>
                    <a:pt x="314579" y="608914"/>
                  </a:lnTo>
                  <a:lnTo>
                    <a:pt x="306971" y="654900"/>
                  </a:lnTo>
                  <a:lnTo>
                    <a:pt x="261493" y="654900"/>
                  </a:lnTo>
                  <a:lnTo>
                    <a:pt x="269100" y="608914"/>
                  </a:lnTo>
                  <a:lnTo>
                    <a:pt x="314579" y="608914"/>
                  </a:lnTo>
                  <a:lnTo>
                    <a:pt x="314579" y="571195"/>
                  </a:lnTo>
                  <a:lnTo>
                    <a:pt x="275323" y="571195"/>
                  </a:lnTo>
                  <a:lnTo>
                    <a:pt x="285711" y="508406"/>
                  </a:lnTo>
                  <a:lnTo>
                    <a:pt x="285445" y="500913"/>
                  </a:lnTo>
                  <a:lnTo>
                    <a:pt x="282435" y="494334"/>
                  </a:lnTo>
                  <a:lnTo>
                    <a:pt x="277177" y="489381"/>
                  </a:lnTo>
                  <a:lnTo>
                    <a:pt x="270179" y="486727"/>
                  </a:lnTo>
                  <a:lnTo>
                    <a:pt x="262686" y="486981"/>
                  </a:lnTo>
                  <a:lnTo>
                    <a:pt x="256120" y="489991"/>
                  </a:lnTo>
                  <a:lnTo>
                    <a:pt x="251155" y="495249"/>
                  </a:lnTo>
                  <a:lnTo>
                    <a:pt x="248500" y="502246"/>
                  </a:lnTo>
                  <a:lnTo>
                    <a:pt x="237109" y="571195"/>
                  </a:lnTo>
                  <a:lnTo>
                    <a:pt x="161455" y="571195"/>
                  </a:lnTo>
                  <a:lnTo>
                    <a:pt x="154114" y="572681"/>
                  </a:lnTo>
                  <a:lnTo>
                    <a:pt x="148120" y="576719"/>
                  </a:lnTo>
                  <a:lnTo>
                    <a:pt x="144094" y="582714"/>
                  </a:lnTo>
                  <a:lnTo>
                    <a:pt x="142608" y="590054"/>
                  </a:lnTo>
                  <a:lnTo>
                    <a:pt x="144094" y="597395"/>
                  </a:lnTo>
                  <a:lnTo>
                    <a:pt x="148132" y="603389"/>
                  </a:lnTo>
                  <a:lnTo>
                    <a:pt x="154114" y="607428"/>
                  </a:lnTo>
                  <a:lnTo>
                    <a:pt x="161455" y="608914"/>
                  </a:lnTo>
                  <a:lnTo>
                    <a:pt x="230873" y="608914"/>
                  </a:lnTo>
                  <a:lnTo>
                    <a:pt x="223266" y="654900"/>
                  </a:lnTo>
                  <a:lnTo>
                    <a:pt x="161455" y="654900"/>
                  </a:lnTo>
                  <a:lnTo>
                    <a:pt x="154114" y="656386"/>
                  </a:lnTo>
                  <a:lnTo>
                    <a:pt x="148120" y="660425"/>
                  </a:lnTo>
                  <a:lnTo>
                    <a:pt x="144094" y="666407"/>
                  </a:lnTo>
                  <a:lnTo>
                    <a:pt x="142608" y="673747"/>
                  </a:lnTo>
                  <a:lnTo>
                    <a:pt x="144094" y="681088"/>
                  </a:lnTo>
                  <a:lnTo>
                    <a:pt x="148145" y="687095"/>
                  </a:lnTo>
                  <a:lnTo>
                    <a:pt x="154114" y="691121"/>
                  </a:lnTo>
                  <a:lnTo>
                    <a:pt x="161455" y="692607"/>
                  </a:lnTo>
                  <a:lnTo>
                    <a:pt x="255257" y="692607"/>
                  </a:lnTo>
                  <a:lnTo>
                    <a:pt x="300736" y="692607"/>
                  </a:lnTo>
                  <a:lnTo>
                    <a:pt x="290360" y="755408"/>
                  </a:lnTo>
                  <a:lnTo>
                    <a:pt x="290626" y="762889"/>
                  </a:lnTo>
                  <a:lnTo>
                    <a:pt x="293636" y="769454"/>
                  </a:lnTo>
                  <a:lnTo>
                    <a:pt x="298881" y="774420"/>
                  </a:lnTo>
                  <a:lnTo>
                    <a:pt x="305879" y="777087"/>
                  </a:lnTo>
                  <a:lnTo>
                    <a:pt x="306920" y="777265"/>
                  </a:lnTo>
                  <a:lnTo>
                    <a:pt x="307949" y="777354"/>
                  </a:lnTo>
                  <a:lnTo>
                    <a:pt x="318033" y="777354"/>
                  </a:lnTo>
                  <a:lnTo>
                    <a:pt x="326034" y="770788"/>
                  </a:lnTo>
                  <a:lnTo>
                    <a:pt x="338963" y="692619"/>
                  </a:lnTo>
                  <a:lnTo>
                    <a:pt x="414680" y="692607"/>
                  </a:lnTo>
                  <a:lnTo>
                    <a:pt x="421970" y="691121"/>
                  </a:lnTo>
                  <a:lnTo>
                    <a:pt x="427951" y="687082"/>
                  </a:lnTo>
                  <a:lnTo>
                    <a:pt x="431990" y="681088"/>
                  </a:lnTo>
                  <a:lnTo>
                    <a:pt x="433463" y="673747"/>
                  </a:lnTo>
                  <a:lnTo>
                    <a:pt x="431990" y="666407"/>
                  </a:lnTo>
                  <a:lnTo>
                    <a:pt x="427951" y="660425"/>
                  </a:lnTo>
                  <a:lnTo>
                    <a:pt x="421957" y="656386"/>
                  </a:lnTo>
                  <a:lnTo>
                    <a:pt x="414616" y="654900"/>
                  </a:lnTo>
                  <a:lnTo>
                    <a:pt x="345198" y="654900"/>
                  </a:lnTo>
                  <a:lnTo>
                    <a:pt x="352793" y="608914"/>
                  </a:lnTo>
                  <a:lnTo>
                    <a:pt x="414616" y="608914"/>
                  </a:lnTo>
                  <a:lnTo>
                    <a:pt x="421957" y="607428"/>
                  </a:lnTo>
                  <a:lnTo>
                    <a:pt x="427951" y="603389"/>
                  </a:lnTo>
                  <a:lnTo>
                    <a:pt x="431990" y="597382"/>
                  </a:lnTo>
                  <a:lnTo>
                    <a:pt x="433463" y="590042"/>
                  </a:lnTo>
                  <a:close/>
                </a:path>
                <a:path w="1208405" h="1287145">
                  <a:moveTo>
                    <a:pt x="1064666" y="345351"/>
                  </a:moveTo>
                  <a:lnTo>
                    <a:pt x="1060831" y="326390"/>
                  </a:lnTo>
                  <a:lnTo>
                    <a:pt x="1050378" y="310896"/>
                  </a:lnTo>
                  <a:lnTo>
                    <a:pt x="1034897" y="300431"/>
                  </a:lnTo>
                  <a:lnTo>
                    <a:pt x="1027137" y="298869"/>
                  </a:lnTo>
                  <a:lnTo>
                    <a:pt x="1027137" y="529412"/>
                  </a:lnTo>
                  <a:lnTo>
                    <a:pt x="1025118" y="532180"/>
                  </a:lnTo>
                  <a:lnTo>
                    <a:pt x="1021791" y="535660"/>
                  </a:lnTo>
                  <a:lnTo>
                    <a:pt x="1018971" y="536879"/>
                  </a:lnTo>
                  <a:lnTo>
                    <a:pt x="836688" y="536879"/>
                  </a:lnTo>
                  <a:lnTo>
                    <a:pt x="820813" y="535508"/>
                  </a:lnTo>
                  <a:lnTo>
                    <a:pt x="805459" y="531495"/>
                  </a:lnTo>
                  <a:lnTo>
                    <a:pt x="799020" y="528574"/>
                  </a:lnTo>
                  <a:lnTo>
                    <a:pt x="791006" y="524941"/>
                  </a:lnTo>
                  <a:lnTo>
                    <a:pt x="777798" y="516013"/>
                  </a:lnTo>
                  <a:lnTo>
                    <a:pt x="769861" y="509587"/>
                  </a:lnTo>
                  <a:lnTo>
                    <a:pt x="769861" y="362445"/>
                  </a:lnTo>
                  <a:lnTo>
                    <a:pt x="791387" y="338099"/>
                  </a:lnTo>
                  <a:lnTo>
                    <a:pt x="817130" y="308965"/>
                  </a:lnTo>
                  <a:lnTo>
                    <a:pt x="847026" y="275132"/>
                  </a:lnTo>
                  <a:lnTo>
                    <a:pt x="874598" y="229387"/>
                  </a:lnTo>
                  <a:lnTo>
                    <a:pt x="884186" y="176847"/>
                  </a:lnTo>
                  <a:lnTo>
                    <a:pt x="884186" y="175780"/>
                  </a:lnTo>
                  <a:lnTo>
                    <a:pt x="885647" y="175488"/>
                  </a:lnTo>
                  <a:lnTo>
                    <a:pt x="886117" y="176326"/>
                  </a:lnTo>
                  <a:lnTo>
                    <a:pt x="895921" y="199326"/>
                  </a:lnTo>
                  <a:lnTo>
                    <a:pt x="900188" y="223748"/>
                  </a:lnTo>
                  <a:lnTo>
                    <a:pt x="898855" y="248500"/>
                  </a:lnTo>
                  <a:lnTo>
                    <a:pt x="891882" y="272503"/>
                  </a:lnTo>
                  <a:lnTo>
                    <a:pt x="874547" y="313563"/>
                  </a:lnTo>
                  <a:lnTo>
                    <a:pt x="875169" y="320230"/>
                  </a:lnTo>
                  <a:lnTo>
                    <a:pt x="882129" y="330758"/>
                  </a:lnTo>
                  <a:lnTo>
                    <a:pt x="888009" y="333921"/>
                  </a:lnTo>
                  <a:lnTo>
                    <a:pt x="1015923" y="334314"/>
                  </a:lnTo>
                  <a:lnTo>
                    <a:pt x="1022007" y="334314"/>
                  </a:lnTo>
                  <a:lnTo>
                    <a:pt x="1026960" y="339267"/>
                  </a:lnTo>
                  <a:lnTo>
                    <a:pt x="1026871" y="371868"/>
                  </a:lnTo>
                  <a:lnTo>
                    <a:pt x="1026693" y="424967"/>
                  </a:lnTo>
                  <a:lnTo>
                    <a:pt x="1026718" y="509587"/>
                  </a:lnTo>
                  <a:lnTo>
                    <a:pt x="1026947" y="525272"/>
                  </a:lnTo>
                  <a:lnTo>
                    <a:pt x="1027137" y="529412"/>
                  </a:lnTo>
                  <a:lnTo>
                    <a:pt x="1027137" y="298869"/>
                  </a:lnTo>
                  <a:lnTo>
                    <a:pt x="1015974" y="296595"/>
                  </a:lnTo>
                  <a:lnTo>
                    <a:pt x="922769" y="296316"/>
                  </a:lnTo>
                  <a:lnTo>
                    <a:pt x="926630" y="287185"/>
                  </a:lnTo>
                  <a:lnTo>
                    <a:pt x="936028" y="254850"/>
                  </a:lnTo>
                  <a:lnTo>
                    <a:pt x="937806" y="221500"/>
                  </a:lnTo>
                  <a:lnTo>
                    <a:pt x="932053" y="188595"/>
                  </a:lnTo>
                  <a:lnTo>
                    <a:pt x="914336" y="151257"/>
                  </a:lnTo>
                  <a:lnTo>
                    <a:pt x="877163" y="139115"/>
                  </a:lnTo>
                  <a:lnTo>
                    <a:pt x="861682" y="146507"/>
                  </a:lnTo>
                  <a:lnTo>
                    <a:pt x="850671" y="159689"/>
                  </a:lnTo>
                  <a:lnTo>
                    <a:pt x="846480" y="176847"/>
                  </a:lnTo>
                  <a:lnTo>
                    <a:pt x="844664" y="196862"/>
                  </a:lnTo>
                  <a:lnTo>
                    <a:pt x="839330" y="216052"/>
                  </a:lnTo>
                  <a:lnTo>
                    <a:pt x="830630" y="233972"/>
                  </a:lnTo>
                  <a:lnTo>
                    <a:pt x="818756" y="250177"/>
                  </a:lnTo>
                  <a:lnTo>
                    <a:pt x="766800" y="308965"/>
                  </a:lnTo>
                  <a:lnTo>
                    <a:pt x="763435" y="303796"/>
                  </a:lnTo>
                  <a:lnTo>
                    <a:pt x="757631" y="300380"/>
                  </a:lnTo>
                  <a:lnTo>
                    <a:pt x="732167" y="300380"/>
                  </a:lnTo>
                  <a:lnTo>
                    <a:pt x="732167" y="338099"/>
                  </a:lnTo>
                  <a:lnTo>
                    <a:pt x="732167" y="528574"/>
                  </a:lnTo>
                  <a:lnTo>
                    <a:pt x="668464" y="528574"/>
                  </a:lnTo>
                  <a:lnTo>
                    <a:pt x="668464" y="338099"/>
                  </a:lnTo>
                  <a:lnTo>
                    <a:pt x="732167" y="338099"/>
                  </a:lnTo>
                  <a:lnTo>
                    <a:pt x="732167" y="300380"/>
                  </a:lnTo>
                  <a:lnTo>
                    <a:pt x="649592" y="300380"/>
                  </a:lnTo>
                  <a:lnTo>
                    <a:pt x="642251" y="301866"/>
                  </a:lnTo>
                  <a:lnTo>
                    <a:pt x="636257" y="305904"/>
                  </a:lnTo>
                  <a:lnTo>
                    <a:pt x="632218" y="311899"/>
                  </a:lnTo>
                  <a:lnTo>
                    <a:pt x="630732" y="319239"/>
                  </a:lnTo>
                  <a:lnTo>
                    <a:pt x="630732" y="547420"/>
                  </a:lnTo>
                  <a:lnTo>
                    <a:pt x="632218" y="554761"/>
                  </a:lnTo>
                  <a:lnTo>
                    <a:pt x="636257" y="560755"/>
                  </a:lnTo>
                  <a:lnTo>
                    <a:pt x="642251" y="564794"/>
                  </a:lnTo>
                  <a:lnTo>
                    <a:pt x="649592" y="566280"/>
                  </a:lnTo>
                  <a:lnTo>
                    <a:pt x="758634" y="566280"/>
                  </a:lnTo>
                  <a:lnTo>
                    <a:pt x="765175" y="561746"/>
                  </a:lnTo>
                  <a:lnTo>
                    <a:pt x="768146" y="555256"/>
                  </a:lnTo>
                  <a:lnTo>
                    <a:pt x="784123" y="563575"/>
                  </a:lnTo>
                  <a:lnTo>
                    <a:pt x="801052" y="569620"/>
                  </a:lnTo>
                  <a:lnTo>
                    <a:pt x="818654" y="573328"/>
                  </a:lnTo>
                  <a:lnTo>
                    <a:pt x="836688" y="574586"/>
                  </a:lnTo>
                  <a:lnTo>
                    <a:pt x="1015923" y="574586"/>
                  </a:lnTo>
                  <a:lnTo>
                    <a:pt x="1035265" y="570445"/>
                  </a:lnTo>
                  <a:lnTo>
                    <a:pt x="1051026" y="559282"/>
                  </a:lnTo>
                  <a:lnTo>
                    <a:pt x="1053592" y="555256"/>
                  </a:lnTo>
                  <a:lnTo>
                    <a:pt x="1061402" y="543001"/>
                  </a:lnTo>
                  <a:lnTo>
                    <a:pt x="1062405" y="536879"/>
                  </a:lnTo>
                  <a:lnTo>
                    <a:pt x="1064602" y="523494"/>
                  </a:lnTo>
                  <a:lnTo>
                    <a:pt x="1064488" y="506704"/>
                  </a:lnTo>
                  <a:lnTo>
                    <a:pt x="1064450" y="424967"/>
                  </a:lnTo>
                  <a:lnTo>
                    <a:pt x="1064666" y="345351"/>
                  </a:lnTo>
                  <a:close/>
                </a:path>
                <a:path w="1208405" h="1287145">
                  <a:moveTo>
                    <a:pt x="1207909" y="140970"/>
                  </a:moveTo>
                  <a:lnTo>
                    <a:pt x="1200696" y="96456"/>
                  </a:lnTo>
                  <a:lnTo>
                    <a:pt x="1180604" y="57759"/>
                  </a:lnTo>
                  <a:lnTo>
                    <a:pt x="1149985" y="27228"/>
                  </a:lnTo>
                  <a:lnTo>
                    <a:pt x="1111186" y="7188"/>
                  </a:lnTo>
                  <a:lnTo>
                    <a:pt x="1066558" y="0"/>
                  </a:lnTo>
                  <a:lnTo>
                    <a:pt x="1011224" y="0"/>
                  </a:lnTo>
                  <a:lnTo>
                    <a:pt x="997546" y="5892"/>
                  </a:lnTo>
                  <a:lnTo>
                    <a:pt x="992987" y="18846"/>
                  </a:lnTo>
                  <a:lnTo>
                    <a:pt x="997546" y="31813"/>
                  </a:lnTo>
                  <a:lnTo>
                    <a:pt x="1011224" y="37706"/>
                  </a:lnTo>
                  <a:lnTo>
                    <a:pt x="1066558" y="37706"/>
                  </a:lnTo>
                  <a:lnTo>
                    <a:pt x="1106868" y="45834"/>
                  </a:lnTo>
                  <a:lnTo>
                    <a:pt x="1139812" y="67983"/>
                  </a:lnTo>
                  <a:lnTo>
                    <a:pt x="1162037" y="100812"/>
                  </a:lnTo>
                  <a:lnTo>
                    <a:pt x="1170190" y="140970"/>
                  </a:lnTo>
                  <a:lnTo>
                    <a:pt x="1170190" y="577329"/>
                  </a:lnTo>
                  <a:lnTo>
                    <a:pt x="1162037" y="617486"/>
                  </a:lnTo>
                  <a:lnTo>
                    <a:pt x="1139812" y="650316"/>
                  </a:lnTo>
                  <a:lnTo>
                    <a:pt x="1106868" y="672477"/>
                  </a:lnTo>
                  <a:lnTo>
                    <a:pt x="1066558" y="680605"/>
                  </a:lnTo>
                  <a:lnTo>
                    <a:pt x="999655" y="680605"/>
                  </a:lnTo>
                  <a:lnTo>
                    <a:pt x="995641" y="681964"/>
                  </a:lnTo>
                  <a:lnTo>
                    <a:pt x="877176" y="772579"/>
                  </a:lnTo>
                  <a:lnTo>
                    <a:pt x="877176" y="699452"/>
                  </a:lnTo>
                  <a:lnTo>
                    <a:pt x="875703" y="692111"/>
                  </a:lnTo>
                  <a:lnTo>
                    <a:pt x="871664" y="686117"/>
                  </a:lnTo>
                  <a:lnTo>
                    <a:pt x="865682" y="682078"/>
                  </a:lnTo>
                  <a:lnTo>
                    <a:pt x="858329" y="680605"/>
                  </a:lnTo>
                  <a:lnTo>
                    <a:pt x="628853" y="680605"/>
                  </a:lnTo>
                  <a:lnTo>
                    <a:pt x="614921" y="679678"/>
                  </a:lnTo>
                  <a:lnTo>
                    <a:pt x="601395" y="676935"/>
                  </a:lnTo>
                  <a:lnTo>
                    <a:pt x="588403" y="672439"/>
                  </a:lnTo>
                  <a:lnTo>
                    <a:pt x="576072" y="666216"/>
                  </a:lnTo>
                  <a:lnTo>
                    <a:pt x="576072" y="454558"/>
                  </a:lnTo>
                  <a:lnTo>
                    <a:pt x="572439" y="425831"/>
                  </a:lnTo>
                  <a:lnTo>
                    <a:pt x="562152" y="399745"/>
                  </a:lnTo>
                  <a:lnTo>
                    <a:pt x="546100" y="377228"/>
                  </a:lnTo>
                  <a:lnTo>
                    <a:pt x="525221" y="359156"/>
                  </a:lnTo>
                  <a:lnTo>
                    <a:pt x="525221" y="140970"/>
                  </a:lnTo>
                  <a:lnTo>
                    <a:pt x="533374" y="100812"/>
                  </a:lnTo>
                  <a:lnTo>
                    <a:pt x="555612" y="67983"/>
                  </a:lnTo>
                  <a:lnTo>
                    <a:pt x="588556" y="45834"/>
                  </a:lnTo>
                  <a:lnTo>
                    <a:pt x="628853" y="37706"/>
                  </a:lnTo>
                  <a:lnTo>
                    <a:pt x="893064" y="37706"/>
                  </a:lnTo>
                  <a:lnTo>
                    <a:pt x="906741" y="31813"/>
                  </a:lnTo>
                  <a:lnTo>
                    <a:pt x="911313" y="18846"/>
                  </a:lnTo>
                  <a:lnTo>
                    <a:pt x="906741" y="5892"/>
                  </a:lnTo>
                  <a:lnTo>
                    <a:pt x="893064" y="0"/>
                  </a:lnTo>
                  <a:lnTo>
                    <a:pt x="628853" y="0"/>
                  </a:lnTo>
                  <a:lnTo>
                    <a:pt x="584225" y="7188"/>
                  </a:lnTo>
                  <a:lnTo>
                    <a:pt x="545426" y="27228"/>
                  </a:lnTo>
                  <a:lnTo>
                    <a:pt x="514819" y="57759"/>
                  </a:lnTo>
                  <a:lnTo>
                    <a:pt x="494728" y="96456"/>
                  </a:lnTo>
                  <a:lnTo>
                    <a:pt x="487502" y="140970"/>
                  </a:lnTo>
                  <a:lnTo>
                    <a:pt x="487502" y="342582"/>
                  </a:lnTo>
                  <a:lnTo>
                    <a:pt x="480961" y="341210"/>
                  </a:lnTo>
                  <a:lnTo>
                    <a:pt x="474294" y="340207"/>
                  </a:lnTo>
                  <a:lnTo>
                    <a:pt x="467512" y="339598"/>
                  </a:lnTo>
                  <a:lnTo>
                    <a:pt x="460616" y="339394"/>
                  </a:lnTo>
                  <a:lnTo>
                    <a:pt x="115443" y="339394"/>
                  </a:lnTo>
                  <a:lnTo>
                    <a:pt x="70561" y="348449"/>
                  </a:lnTo>
                  <a:lnTo>
                    <a:pt x="33858" y="373164"/>
                  </a:lnTo>
                  <a:lnTo>
                    <a:pt x="9093" y="409765"/>
                  </a:lnTo>
                  <a:lnTo>
                    <a:pt x="0" y="454558"/>
                  </a:lnTo>
                  <a:lnTo>
                    <a:pt x="0" y="495261"/>
                  </a:lnTo>
                  <a:lnTo>
                    <a:pt x="5892" y="508939"/>
                  </a:lnTo>
                  <a:lnTo>
                    <a:pt x="18859" y="513499"/>
                  </a:lnTo>
                  <a:lnTo>
                    <a:pt x="31813" y="508939"/>
                  </a:lnTo>
                  <a:lnTo>
                    <a:pt x="37706" y="495261"/>
                  </a:lnTo>
                  <a:lnTo>
                    <a:pt x="37706" y="454558"/>
                  </a:lnTo>
                  <a:lnTo>
                    <a:pt x="43827" y="424434"/>
                  </a:lnTo>
                  <a:lnTo>
                    <a:pt x="60502" y="399808"/>
                  </a:lnTo>
                  <a:lnTo>
                    <a:pt x="85217" y="383197"/>
                  </a:lnTo>
                  <a:lnTo>
                    <a:pt x="115443" y="377101"/>
                  </a:lnTo>
                  <a:lnTo>
                    <a:pt x="460616" y="377101"/>
                  </a:lnTo>
                  <a:lnTo>
                    <a:pt x="490855" y="383197"/>
                  </a:lnTo>
                  <a:lnTo>
                    <a:pt x="515569" y="399808"/>
                  </a:lnTo>
                  <a:lnTo>
                    <a:pt x="532244" y="424434"/>
                  </a:lnTo>
                  <a:lnTo>
                    <a:pt x="538365" y="454558"/>
                  </a:lnTo>
                  <a:lnTo>
                    <a:pt x="538365" y="673722"/>
                  </a:lnTo>
                  <a:lnTo>
                    <a:pt x="538137" y="677062"/>
                  </a:lnTo>
                  <a:lnTo>
                    <a:pt x="538365" y="678713"/>
                  </a:lnTo>
                  <a:lnTo>
                    <a:pt x="538365" y="801039"/>
                  </a:lnTo>
                  <a:lnTo>
                    <a:pt x="538010" y="805738"/>
                  </a:lnTo>
                  <a:lnTo>
                    <a:pt x="499122" y="805738"/>
                  </a:lnTo>
                  <a:lnTo>
                    <a:pt x="468655" y="811199"/>
                  </a:lnTo>
                  <a:lnTo>
                    <a:pt x="442849" y="826274"/>
                  </a:lnTo>
                  <a:lnTo>
                    <a:pt x="423684" y="848982"/>
                  </a:lnTo>
                  <a:lnTo>
                    <a:pt x="413143" y="877316"/>
                  </a:lnTo>
                  <a:lnTo>
                    <a:pt x="411429" y="877951"/>
                  </a:lnTo>
                  <a:lnTo>
                    <a:pt x="409778" y="878852"/>
                  </a:lnTo>
                  <a:lnTo>
                    <a:pt x="323926" y="945159"/>
                  </a:lnTo>
                  <a:lnTo>
                    <a:pt x="323926" y="894956"/>
                  </a:lnTo>
                  <a:lnTo>
                    <a:pt x="322453" y="887615"/>
                  </a:lnTo>
                  <a:lnTo>
                    <a:pt x="318401" y="881621"/>
                  </a:lnTo>
                  <a:lnTo>
                    <a:pt x="312407" y="877582"/>
                  </a:lnTo>
                  <a:lnTo>
                    <a:pt x="305066" y="876109"/>
                  </a:lnTo>
                  <a:lnTo>
                    <a:pt x="115443" y="876109"/>
                  </a:lnTo>
                  <a:lnTo>
                    <a:pt x="85217" y="870013"/>
                  </a:lnTo>
                  <a:lnTo>
                    <a:pt x="60502" y="853389"/>
                  </a:lnTo>
                  <a:lnTo>
                    <a:pt x="43827" y="828776"/>
                  </a:lnTo>
                  <a:lnTo>
                    <a:pt x="37706" y="798664"/>
                  </a:lnTo>
                  <a:lnTo>
                    <a:pt x="37706" y="608406"/>
                  </a:lnTo>
                  <a:lnTo>
                    <a:pt x="31813" y="594715"/>
                  </a:lnTo>
                  <a:lnTo>
                    <a:pt x="18859" y="590156"/>
                  </a:lnTo>
                  <a:lnTo>
                    <a:pt x="5892" y="594715"/>
                  </a:lnTo>
                  <a:lnTo>
                    <a:pt x="0" y="608406"/>
                  </a:lnTo>
                  <a:lnTo>
                    <a:pt x="0" y="798664"/>
                  </a:lnTo>
                  <a:lnTo>
                    <a:pt x="9093" y="843445"/>
                  </a:lnTo>
                  <a:lnTo>
                    <a:pt x="33858" y="880059"/>
                  </a:lnTo>
                  <a:lnTo>
                    <a:pt x="70561" y="904760"/>
                  </a:lnTo>
                  <a:lnTo>
                    <a:pt x="115443" y="913828"/>
                  </a:lnTo>
                  <a:lnTo>
                    <a:pt x="286219" y="913828"/>
                  </a:lnTo>
                  <a:lnTo>
                    <a:pt x="286219" y="983538"/>
                  </a:lnTo>
                  <a:lnTo>
                    <a:pt x="289280" y="993546"/>
                  </a:lnTo>
                  <a:lnTo>
                    <a:pt x="296913" y="1000137"/>
                  </a:lnTo>
                  <a:lnTo>
                    <a:pt x="306781" y="1002157"/>
                  </a:lnTo>
                  <a:lnTo>
                    <a:pt x="316598" y="998461"/>
                  </a:lnTo>
                  <a:lnTo>
                    <a:pt x="411721" y="925017"/>
                  </a:lnTo>
                  <a:lnTo>
                    <a:pt x="411721" y="1137132"/>
                  </a:lnTo>
                  <a:lnTo>
                    <a:pt x="418604" y="1171041"/>
                  </a:lnTo>
                  <a:lnTo>
                    <a:pt x="437349" y="1198765"/>
                  </a:lnTo>
                  <a:lnTo>
                    <a:pt x="465137" y="1217460"/>
                  </a:lnTo>
                  <a:lnTo>
                    <a:pt x="499122" y="1224330"/>
                  </a:lnTo>
                  <a:lnTo>
                    <a:pt x="614832" y="1224330"/>
                  </a:lnTo>
                  <a:lnTo>
                    <a:pt x="614832" y="1268336"/>
                  </a:lnTo>
                  <a:lnTo>
                    <a:pt x="617893" y="1278343"/>
                  </a:lnTo>
                  <a:lnTo>
                    <a:pt x="625525" y="1284935"/>
                  </a:lnTo>
                  <a:lnTo>
                    <a:pt x="635393" y="1286967"/>
                  </a:lnTo>
                  <a:lnTo>
                    <a:pt x="645210" y="1283258"/>
                  </a:lnTo>
                  <a:lnTo>
                    <a:pt x="721512" y="1224330"/>
                  </a:lnTo>
                  <a:lnTo>
                    <a:pt x="744067" y="1224330"/>
                  </a:lnTo>
                  <a:lnTo>
                    <a:pt x="778065" y="1217460"/>
                  </a:lnTo>
                  <a:lnTo>
                    <a:pt x="805853" y="1198765"/>
                  </a:lnTo>
                  <a:lnTo>
                    <a:pt x="824611" y="1171041"/>
                  </a:lnTo>
                  <a:lnTo>
                    <a:pt x="831481" y="1137132"/>
                  </a:lnTo>
                  <a:lnTo>
                    <a:pt x="831481" y="1103655"/>
                  </a:lnTo>
                  <a:lnTo>
                    <a:pt x="825588" y="1089977"/>
                  </a:lnTo>
                  <a:lnTo>
                    <a:pt x="812622" y="1085418"/>
                  </a:lnTo>
                  <a:lnTo>
                    <a:pt x="799655" y="1089977"/>
                  </a:lnTo>
                  <a:lnTo>
                    <a:pt x="793762" y="1103655"/>
                  </a:lnTo>
                  <a:lnTo>
                    <a:pt x="793762" y="1137132"/>
                  </a:lnTo>
                  <a:lnTo>
                    <a:pt x="789851" y="1156373"/>
                  </a:lnTo>
                  <a:lnTo>
                    <a:pt x="779195" y="1172108"/>
                  </a:lnTo>
                  <a:lnTo>
                    <a:pt x="763397" y="1182725"/>
                  </a:lnTo>
                  <a:lnTo>
                    <a:pt x="744067" y="1186624"/>
                  </a:lnTo>
                  <a:lnTo>
                    <a:pt x="710907" y="1186624"/>
                  </a:lnTo>
                  <a:lnTo>
                    <a:pt x="706869" y="1188008"/>
                  </a:lnTo>
                  <a:lnTo>
                    <a:pt x="652538" y="1229944"/>
                  </a:lnTo>
                  <a:lnTo>
                    <a:pt x="652538" y="1205484"/>
                  </a:lnTo>
                  <a:lnTo>
                    <a:pt x="651065" y="1198143"/>
                  </a:lnTo>
                  <a:lnTo>
                    <a:pt x="647014" y="1192149"/>
                  </a:lnTo>
                  <a:lnTo>
                    <a:pt x="641019" y="1188097"/>
                  </a:lnTo>
                  <a:lnTo>
                    <a:pt x="633679" y="1186624"/>
                  </a:lnTo>
                  <a:lnTo>
                    <a:pt x="499122" y="1186624"/>
                  </a:lnTo>
                  <a:lnTo>
                    <a:pt x="479793" y="1182725"/>
                  </a:lnTo>
                  <a:lnTo>
                    <a:pt x="464007" y="1172108"/>
                  </a:lnTo>
                  <a:lnTo>
                    <a:pt x="453339" y="1156373"/>
                  </a:lnTo>
                  <a:lnTo>
                    <a:pt x="449427" y="1137132"/>
                  </a:lnTo>
                  <a:lnTo>
                    <a:pt x="449427" y="892949"/>
                  </a:lnTo>
                  <a:lnTo>
                    <a:pt x="453339" y="873696"/>
                  </a:lnTo>
                  <a:lnTo>
                    <a:pt x="464007" y="857961"/>
                  </a:lnTo>
                  <a:lnTo>
                    <a:pt x="479793" y="847344"/>
                  </a:lnTo>
                  <a:lnTo>
                    <a:pt x="499122" y="843457"/>
                  </a:lnTo>
                  <a:lnTo>
                    <a:pt x="744067" y="843457"/>
                  </a:lnTo>
                  <a:lnTo>
                    <a:pt x="763397" y="847344"/>
                  </a:lnTo>
                  <a:lnTo>
                    <a:pt x="779195" y="857961"/>
                  </a:lnTo>
                  <a:lnTo>
                    <a:pt x="789851" y="873696"/>
                  </a:lnTo>
                  <a:lnTo>
                    <a:pt x="793762" y="892949"/>
                  </a:lnTo>
                  <a:lnTo>
                    <a:pt x="793762" y="985507"/>
                  </a:lnTo>
                  <a:lnTo>
                    <a:pt x="799655" y="999185"/>
                  </a:lnTo>
                  <a:lnTo>
                    <a:pt x="812622" y="1003744"/>
                  </a:lnTo>
                  <a:lnTo>
                    <a:pt x="825588" y="999185"/>
                  </a:lnTo>
                  <a:lnTo>
                    <a:pt x="831481" y="985507"/>
                  </a:lnTo>
                  <a:lnTo>
                    <a:pt x="831481" y="892949"/>
                  </a:lnTo>
                  <a:lnTo>
                    <a:pt x="824611" y="859028"/>
                  </a:lnTo>
                  <a:lnTo>
                    <a:pt x="805853" y="831303"/>
                  </a:lnTo>
                  <a:lnTo>
                    <a:pt x="778065" y="812609"/>
                  </a:lnTo>
                  <a:lnTo>
                    <a:pt x="744067" y="805751"/>
                  </a:lnTo>
                  <a:lnTo>
                    <a:pt x="575856" y="805751"/>
                  </a:lnTo>
                  <a:lnTo>
                    <a:pt x="576072" y="708164"/>
                  </a:lnTo>
                  <a:lnTo>
                    <a:pt x="588759" y="712571"/>
                  </a:lnTo>
                  <a:lnTo>
                    <a:pt x="601827" y="715746"/>
                  </a:lnTo>
                  <a:lnTo>
                    <a:pt x="615213" y="717677"/>
                  </a:lnTo>
                  <a:lnTo>
                    <a:pt x="628853" y="718324"/>
                  </a:lnTo>
                  <a:lnTo>
                    <a:pt x="839482" y="718324"/>
                  </a:lnTo>
                  <a:lnTo>
                    <a:pt x="839482" y="810729"/>
                  </a:lnTo>
                  <a:lnTo>
                    <a:pt x="842530" y="820724"/>
                  </a:lnTo>
                  <a:lnTo>
                    <a:pt x="850138" y="827316"/>
                  </a:lnTo>
                  <a:lnTo>
                    <a:pt x="859980" y="829360"/>
                  </a:lnTo>
                  <a:lnTo>
                    <a:pt x="869784" y="825703"/>
                  </a:lnTo>
                  <a:lnTo>
                    <a:pt x="1010183" y="718324"/>
                  </a:lnTo>
                  <a:lnTo>
                    <a:pt x="1066558" y="718324"/>
                  </a:lnTo>
                  <a:lnTo>
                    <a:pt x="1111186" y="711123"/>
                  </a:lnTo>
                  <a:lnTo>
                    <a:pt x="1149985" y="691083"/>
                  </a:lnTo>
                  <a:lnTo>
                    <a:pt x="1180604" y="660539"/>
                  </a:lnTo>
                  <a:lnTo>
                    <a:pt x="1200696" y="621855"/>
                  </a:lnTo>
                  <a:lnTo>
                    <a:pt x="1207909" y="577342"/>
                  </a:lnTo>
                  <a:lnTo>
                    <a:pt x="1207909" y="140970"/>
                  </a:lnTo>
                  <a:close/>
                </a:path>
              </a:pathLst>
            </a:custGeom>
            <a:solidFill>
              <a:srgbClr val="3CAFE4"/>
            </a:solidFill>
          </p:spPr>
          <p:txBody>
            <a:bodyPr wrap="square" lIns="0" tIns="0" rIns="0" bIns="0" rtlCol="0"/>
            <a:lstStyle/>
            <a:p>
              <a:endParaRPr/>
            </a:p>
          </p:txBody>
        </p:sp>
        <p:pic>
          <p:nvPicPr>
            <p:cNvPr id="9" name="object 6">
              <a:extLst>
                <a:ext uri="{FF2B5EF4-FFF2-40B4-BE49-F238E27FC236}">
                  <a16:creationId xmlns:a16="http://schemas.microsoft.com/office/drawing/2014/main" id="{F5FF0555-7786-B583-B253-443E694DF6F8}"/>
                </a:ext>
              </a:extLst>
            </p:cNvPr>
            <p:cNvPicPr/>
            <p:nvPr/>
          </p:nvPicPr>
          <p:blipFill>
            <a:blip r:embed="rId2" cstate="print"/>
            <a:stretch>
              <a:fillRect/>
            </a:stretch>
          </p:blipFill>
          <p:spPr>
            <a:xfrm>
              <a:off x="1701965" y="1557634"/>
              <a:ext cx="216687" cy="190552"/>
            </a:xfrm>
            <a:prstGeom prst="rect">
              <a:avLst/>
            </a:prstGeom>
          </p:spPr>
        </p:pic>
      </p:grpSp>
      <p:sp>
        <p:nvSpPr>
          <p:cNvPr id="10" name="Rectangle 9">
            <a:extLst>
              <a:ext uri="{FF2B5EF4-FFF2-40B4-BE49-F238E27FC236}">
                <a16:creationId xmlns:a16="http://schemas.microsoft.com/office/drawing/2014/main" id="{3F99C525-80C2-4424-8EF3-FF0BD75CFAD6}"/>
              </a:ext>
            </a:extLst>
          </p:cNvPr>
          <p:cNvSpPr/>
          <p:nvPr/>
        </p:nvSpPr>
        <p:spPr>
          <a:xfrm>
            <a:off x="1856434" y="2824895"/>
            <a:ext cx="1239908" cy="1343445"/>
          </a:xfrm>
          <a:prstGeom prst="rect">
            <a:avLst/>
          </a:prstGeom>
          <a:solidFill>
            <a:srgbClr val="1A5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CCAC91-6CE4-FD3A-1CD7-0E031512F2F2}"/>
              </a:ext>
            </a:extLst>
          </p:cNvPr>
          <p:cNvSpPr/>
          <p:nvPr/>
        </p:nvSpPr>
        <p:spPr>
          <a:xfrm>
            <a:off x="3091969" y="2824895"/>
            <a:ext cx="1239908" cy="1343445"/>
          </a:xfrm>
          <a:prstGeom prst="rect">
            <a:avLst/>
          </a:prstGeom>
          <a:solidFill>
            <a:srgbClr val="1A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74F1B5-9383-B5EF-2F1E-2F60A667A8D0}"/>
              </a:ext>
            </a:extLst>
          </p:cNvPr>
          <p:cNvSpPr/>
          <p:nvPr/>
        </p:nvSpPr>
        <p:spPr>
          <a:xfrm>
            <a:off x="4327504" y="2824892"/>
            <a:ext cx="1239908" cy="1343445"/>
          </a:xfrm>
          <a:prstGeom prst="rect">
            <a:avLst/>
          </a:prstGeom>
          <a:solidFill>
            <a:srgbClr val="028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AFE01B7-0D6A-DD17-55E0-B4BC3540DA90}"/>
              </a:ext>
            </a:extLst>
          </p:cNvPr>
          <p:cNvSpPr/>
          <p:nvPr/>
        </p:nvSpPr>
        <p:spPr>
          <a:xfrm>
            <a:off x="5556768" y="2824892"/>
            <a:ext cx="1239908" cy="1343445"/>
          </a:xfrm>
          <a:prstGeom prst="rect">
            <a:avLst/>
          </a:prstGeom>
          <a:solidFill>
            <a:srgbClr val="049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A38A7F2-311F-8475-E60A-2A85C5910225}"/>
              </a:ext>
            </a:extLst>
          </p:cNvPr>
          <p:cNvSpPr/>
          <p:nvPr/>
        </p:nvSpPr>
        <p:spPr>
          <a:xfrm>
            <a:off x="6796675" y="2824892"/>
            <a:ext cx="1239908" cy="1343445"/>
          </a:xfrm>
          <a:prstGeom prst="rect">
            <a:avLst/>
          </a:prstGeom>
          <a:solidFill>
            <a:srgbClr val="03A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48EDF4C2-E99E-8FE1-97DD-CC5721F194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8947" y="3138368"/>
            <a:ext cx="187653" cy="358246"/>
          </a:xfrm>
          <a:prstGeom prst="rect">
            <a:avLst/>
          </a:prstGeom>
        </p:spPr>
      </p:pic>
      <p:pic>
        <p:nvPicPr>
          <p:cNvPr id="18" name="Graphic 17">
            <a:extLst>
              <a:ext uri="{FF2B5EF4-FFF2-40B4-BE49-F238E27FC236}">
                <a16:creationId xmlns:a16="http://schemas.microsoft.com/office/drawing/2014/main" id="{6CB4C07B-4C87-A5C7-6714-B487257831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80723" y="3158774"/>
            <a:ext cx="337841" cy="337841"/>
          </a:xfrm>
          <a:prstGeom prst="rect">
            <a:avLst/>
          </a:prstGeom>
        </p:spPr>
      </p:pic>
      <p:pic>
        <p:nvPicPr>
          <p:cNvPr id="19" name="Graphic 18">
            <a:extLst>
              <a:ext uri="{FF2B5EF4-FFF2-40B4-BE49-F238E27FC236}">
                <a16:creationId xmlns:a16="http://schemas.microsoft.com/office/drawing/2014/main" id="{6F63A667-C345-EE23-486D-F5DC8098CC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21584" y="3104449"/>
            <a:ext cx="370635" cy="370635"/>
          </a:xfrm>
          <a:prstGeom prst="rect">
            <a:avLst/>
          </a:prstGeom>
        </p:spPr>
      </p:pic>
      <p:pic>
        <p:nvPicPr>
          <p:cNvPr id="30" name="Graphic 29">
            <a:extLst>
              <a:ext uri="{FF2B5EF4-FFF2-40B4-BE49-F238E27FC236}">
                <a16:creationId xmlns:a16="http://schemas.microsoft.com/office/drawing/2014/main" id="{79DF6234-A319-D33F-F7E7-2889754A17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59638" y="3159898"/>
            <a:ext cx="387921" cy="315186"/>
          </a:xfrm>
          <a:prstGeom prst="rect">
            <a:avLst/>
          </a:prstGeom>
        </p:spPr>
      </p:pic>
      <p:sp>
        <p:nvSpPr>
          <p:cNvPr id="31" name="object 16">
            <a:extLst>
              <a:ext uri="{FF2B5EF4-FFF2-40B4-BE49-F238E27FC236}">
                <a16:creationId xmlns:a16="http://schemas.microsoft.com/office/drawing/2014/main" id="{B86F9F2E-99DE-019B-A3A8-1D5020ACD974}"/>
              </a:ext>
            </a:extLst>
          </p:cNvPr>
          <p:cNvSpPr txBox="1"/>
          <p:nvPr/>
        </p:nvSpPr>
        <p:spPr>
          <a:xfrm>
            <a:off x="1971852" y="3673799"/>
            <a:ext cx="970289" cy="212260"/>
          </a:xfrm>
          <a:prstGeom prst="rect">
            <a:avLst/>
          </a:prstGeom>
        </p:spPr>
        <p:txBody>
          <a:bodyPr vert="horz" wrap="square" lIns="0" tIns="8404" rIns="0" bIns="0" rtlCol="0">
            <a:spAutoFit/>
          </a:bodyPr>
          <a:lstStyle/>
          <a:p>
            <a:pPr marR="3362" algn="ctr">
              <a:spcBef>
                <a:spcPts val="66"/>
              </a:spcBef>
            </a:pPr>
            <a:r>
              <a:rPr sz="662" spc="-7" dirty="0">
                <a:solidFill>
                  <a:srgbClr val="FFFFFF"/>
                </a:solidFill>
                <a:latin typeface="Gotham Book"/>
                <a:cs typeface="Gotham Book"/>
              </a:rPr>
              <a:t>facebook.com/ BrowardCollegeAlumni</a:t>
            </a:r>
            <a:endParaRPr sz="662" dirty="0">
              <a:latin typeface="Gotham Book"/>
              <a:cs typeface="Gotham Book"/>
            </a:endParaRPr>
          </a:p>
        </p:txBody>
      </p:sp>
      <p:pic>
        <p:nvPicPr>
          <p:cNvPr id="32" name="Graphic 31">
            <a:extLst>
              <a:ext uri="{FF2B5EF4-FFF2-40B4-BE49-F238E27FC236}">
                <a16:creationId xmlns:a16="http://schemas.microsoft.com/office/drawing/2014/main" id="{A83DDB40-31EF-DCEF-CB78-14A7604982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31312" y="3104449"/>
            <a:ext cx="370635" cy="370635"/>
          </a:xfrm>
          <a:prstGeom prst="rect">
            <a:avLst/>
          </a:prstGeom>
        </p:spPr>
      </p:pic>
      <p:sp>
        <p:nvSpPr>
          <p:cNvPr id="33" name="object 16">
            <a:extLst>
              <a:ext uri="{FF2B5EF4-FFF2-40B4-BE49-F238E27FC236}">
                <a16:creationId xmlns:a16="http://schemas.microsoft.com/office/drawing/2014/main" id="{C4708446-328F-E1FF-5997-F1DF94A01F4E}"/>
              </a:ext>
            </a:extLst>
          </p:cNvPr>
          <p:cNvSpPr txBox="1"/>
          <p:nvPr/>
        </p:nvSpPr>
        <p:spPr>
          <a:xfrm>
            <a:off x="3224826" y="3673799"/>
            <a:ext cx="970289" cy="110373"/>
          </a:xfrm>
          <a:prstGeom prst="rect">
            <a:avLst/>
          </a:prstGeom>
        </p:spPr>
        <p:txBody>
          <a:bodyPr vert="horz" wrap="square" lIns="0" tIns="8404" rIns="0" bIns="0" rtlCol="0">
            <a:spAutoFit/>
          </a:bodyPr>
          <a:lstStyle/>
          <a:p>
            <a:pPr marR="3362" algn="ctr">
              <a:spcBef>
                <a:spcPts val="66"/>
              </a:spcBef>
            </a:pPr>
            <a:r>
              <a:rPr lang="en-US" sz="662" spc="-7" dirty="0">
                <a:solidFill>
                  <a:srgbClr val="FFFFFF"/>
                </a:solidFill>
                <a:latin typeface="Gotham Book"/>
                <a:cs typeface="Gotham Book"/>
              </a:rPr>
              <a:t>@BrowardCollAlum</a:t>
            </a:r>
            <a:endParaRPr sz="662" dirty="0">
              <a:latin typeface="Gotham Book"/>
              <a:cs typeface="Gotham Book"/>
            </a:endParaRPr>
          </a:p>
        </p:txBody>
      </p:sp>
      <p:sp>
        <p:nvSpPr>
          <p:cNvPr id="34" name="object 16">
            <a:extLst>
              <a:ext uri="{FF2B5EF4-FFF2-40B4-BE49-F238E27FC236}">
                <a16:creationId xmlns:a16="http://schemas.microsoft.com/office/drawing/2014/main" id="{642012C4-EA9C-52A7-4767-1E188018E705}"/>
              </a:ext>
            </a:extLst>
          </p:cNvPr>
          <p:cNvSpPr txBox="1"/>
          <p:nvPr/>
        </p:nvSpPr>
        <p:spPr>
          <a:xfrm>
            <a:off x="4329924" y="3673799"/>
            <a:ext cx="1237487" cy="110373"/>
          </a:xfrm>
          <a:prstGeom prst="rect">
            <a:avLst/>
          </a:prstGeom>
        </p:spPr>
        <p:txBody>
          <a:bodyPr vert="horz" wrap="square" lIns="0" tIns="8404" rIns="0" bIns="0" rtlCol="0">
            <a:spAutoFit/>
          </a:bodyPr>
          <a:lstStyle/>
          <a:p>
            <a:pPr marR="3362" algn="ctr">
              <a:spcBef>
                <a:spcPts val="66"/>
              </a:spcBef>
            </a:pPr>
            <a:r>
              <a:rPr lang="en-US" sz="662" spc="-7" dirty="0">
                <a:solidFill>
                  <a:srgbClr val="FFFFFF"/>
                </a:solidFill>
                <a:latin typeface="Gotham Book"/>
                <a:cs typeface="Gotham Book"/>
              </a:rPr>
              <a:t>@browardcollegealumni</a:t>
            </a:r>
            <a:endParaRPr sz="662" dirty="0">
              <a:latin typeface="Gotham Book"/>
              <a:cs typeface="Gotham Book"/>
            </a:endParaRPr>
          </a:p>
        </p:txBody>
      </p:sp>
      <p:sp>
        <p:nvSpPr>
          <p:cNvPr id="35" name="object 16">
            <a:extLst>
              <a:ext uri="{FF2B5EF4-FFF2-40B4-BE49-F238E27FC236}">
                <a16:creationId xmlns:a16="http://schemas.microsoft.com/office/drawing/2014/main" id="{10D122F0-E857-DD2B-2BD1-F5BFD05A750F}"/>
              </a:ext>
            </a:extLst>
          </p:cNvPr>
          <p:cNvSpPr txBox="1"/>
          <p:nvPr/>
        </p:nvSpPr>
        <p:spPr>
          <a:xfrm>
            <a:off x="5567411" y="3647925"/>
            <a:ext cx="1224891" cy="212260"/>
          </a:xfrm>
          <a:prstGeom prst="rect">
            <a:avLst/>
          </a:prstGeom>
        </p:spPr>
        <p:txBody>
          <a:bodyPr vert="horz" wrap="square" lIns="0" tIns="8404" rIns="0" bIns="0" rtlCol="0">
            <a:spAutoFit/>
          </a:bodyPr>
          <a:lstStyle/>
          <a:p>
            <a:pPr marR="3362" algn="ctr">
              <a:spcBef>
                <a:spcPts val="66"/>
              </a:spcBef>
            </a:pPr>
            <a:r>
              <a:rPr lang="en-US" sz="662" spc="-7" dirty="0">
                <a:solidFill>
                  <a:srgbClr val="FFFFFF"/>
                </a:solidFill>
                <a:latin typeface="Gotham Book"/>
                <a:cs typeface="Gotham Book"/>
              </a:rPr>
              <a:t>Broward College Alumni &amp; Friends Network</a:t>
            </a:r>
            <a:endParaRPr sz="662" dirty="0">
              <a:latin typeface="Gotham Book"/>
              <a:cs typeface="Gotham Book"/>
            </a:endParaRPr>
          </a:p>
        </p:txBody>
      </p:sp>
      <p:sp>
        <p:nvSpPr>
          <p:cNvPr id="36" name="object 16">
            <a:extLst>
              <a:ext uri="{FF2B5EF4-FFF2-40B4-BE49-F238E27FC236}">
                <a16:creationId xmlns:a16="http://schemas.microsoft.com/office/drawing/2014/main" id="{510AFAA9-0184-155F-43EE-5A6F3C6CDF7C}"/>
              </a:ext>
            </a:extLst>
          </p:cNvPr>
          <p:cNvSpPr txBox="1"/>
          <p:nvPr/>
        </p:nvSpPr>
        <p:spPr>
          <a:xfrm>
            <a:off x="6931485" y="3647925"/>
            <a:ext cx="970289" cy="212260"/>
          </a:xfrm>
          <a:prstGeom prst="rect">
            <a:avLst/>
          </a:prstGeom>
        </p:spPr>
        <p:txBody>
          <a:bodyPr vert="horz" wrap="square" lIns="0" tIns="8404" rIns="0" bIns="0" rtlCol="0">
            <a:spAutoFit/>
          </a:bodyPr>
          <a:lstStyle/>
          <a:p>
            <a:pPr marR="3362" algn="ctr">
              <a:spcBef>
                <a:spcPts val="66"/>
              </a:spcBef>
            </a:pPr>
            <a:r>
              <a:rPr lang="en-US" sz="662" spc="-7" dirty="0">
                <a:solidFill>
                  <a:srgbClr val="FFFFFF"/>
                </a:solidFill>
                <a:latin typeface="Gotham Book"/>
                <a:cs typeface="Gotham Book"/>
              </a:rPr>
              <a:t>Broward College Foundation</a:t>
            </a:r>
            <a:endParaRPr sz="662" dirty="0">
              <a:latin typeface="Gotham Book"/>
              <a:cs typeface="Gotham Book"/>
            </a:endParaRPr>
          </a:p>
        </p:txBody>
      </p:sp>
      <p:sp>
        <p:nvSpPr>
          <p:cNvPr id="39" name="object 3">
            <a:extLst>
              <a:ext uri="{FF2B5EF4-FFF2-40B4-BE49-F238E27FC236}">
                <a16:creationId xmlns:a16="http://schemas.microsoft.com/office/drawing/2014/main" id="{E2D47C95-2716-5ACD-ACC6-209BAEBAA010}"/>
              </a:ext>
            </a:extLst>
          </p:cNvPr>
          <p:cNvSpPr txBox="1">
            <a:spLocks/>
          </p:cNvSpPr>
          <p:nvPr/>
        </p:nvSpPr>
        <p:spPr>
          <a:xfrm>
            <a:off x="1120971" y="4275026"/>
            <a:ext cx="7652973" cy="457987"/>
          </a:xfrm>
          <a:prstGeom prst="rect">
            <a:avLst/>
          </a:prstGeom>
        </p:spPr>
        <p:txBody>
          <a:bodyPr vert="horz" wrap="square" lIns="0" tIns="148758" rIns="0" bIns="0" rtlCol="0">
            <a:spAutoFit/>
          </a:bodyPr>
          <a:lstStyle>
            <a:lvl1pPr>
              <a:defRPr sz="3011" b="1" i="0">
                <a:solidFill>
                  <a:srgbClr val="1A5694"/>
                </a:solidFill>
                <a:latin typeface="Gotham Bold"/>
                <a:ea typeface="+mj-ea"/>
                <a:cs typeface="Gotham Bold"/>
              </a:defRPr>
            </a:lvl1pPr>
          </a:lstStyle>
          <a:p>
            <a:pPr marL="8405">
              <a:spcBef>
                <a:spcPts val="1171"/>
              </a:spcBef>
            </a:pPr>
            <a:r>
              <a:rPr lang="en-US" sz="1000" b="0" dirty="0">
                <a:solidFill>
                  <a:srgbClr val="1C164A"/>
                </a:solidFill>
                <a:latin typeface="Gotham Book"/>
                <a:cs typeface="Gotham Book"/>
              </a:rPr>
              <a:t>Utilize the “Share” buttons on the Seahawk Marketplace giving page to personalize your social posts and share why addressing food insecurities for students is important to you.</a:t>
            </a:r>
            <a:endParaRPr lang="en-US" sz="1000" dirty="0">
              <a:solidFill>
                <a:srgbClr val="1C164A"/>
              </a:solidFill>
              <a:latin typeface="Gotham Book"/>
              <a:cs typeface="Gotham Book"/>
            </a:endParaRPr>
          </a:p>
        </p:txBody>
      </p:sp>
      <p:sp>
        <p:nvSpPr>
          <p:cNvPr id="40" name="TextBox 39">
            <a:extLst>
              <a:ext uri="{FF2B5EF4-FFF2-40B4-BE49-F238E27FC236}">
                <a16:creationId xmlns:a16="http://schemas.microsoft.com/office/drawing/2014/main" id="{870F4270-6660-451C-15C3-BC400146BAF2}"/>
              </a:ext>
            </a:extLst>
          </p:cNvPr>
          <p:cNvSpPr txBox="1"/>
          <p:nvPr/>
        </p:nvSpPr>
        <p:spPr>
          <a:xfrm>
            <a:off x="228600" y="4781550"/>
            <a:ext cx="280846" cy="276999"/>
          </a:xfrm>
          <a:prstGeom prst="rect">
            <a:avLst/>
          </a:prstGeom>
          <a:noFill/>
        </p:spPr>
        <p:txBody>
          <a:bodyPr wrap="none" rtlCol="0">
            <a:spAutoFit/>
          </a:bodyPr>
          <a:lstStyle/>
          <a:p>
            <a:r>
              <a:rPr lang="en-US" sz="1200" dirty="0">
                <a:solidFill>
                  <a:schemeClr val="bg1"/>
                </a:solidFill>
                <a:latin typeface="Gotham Book" pitchFamily="50" charset="0"/>
                <a:cs typeface="Gotham Book" pitchFamily="50" charset="0"/>
              </a:rPr>
              <a:t>8</a:t>
            </a:r>
          </a:p>
        </p:txBody>
      </p:sp>
    </p:spTree>
    <p:extLst>
      <p:ext uri="{BB962C8B-B14F-4D97-AF65-F5344CB8AC3E}">
        <p14:creationId xmlns:p14="http://schemas.microsoft.com/office/powerpoint/2010/main" val="701466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2080</TotalTime>
  <Words>1026</Words>
  <Application>Microsoft Office PowerPoint</Application>
  <PresentationFormat>On-screen Show (16:9)</PresentationFormat>
  <Paragraphs>98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Gotham Black</vt:lpstr>
      <vt:lpstr>Gotham Bold</vt:lpstr>
      <vt:lpstr>Gotham Book</vt:lpstr>
      <vt:lpstr>Wingdings</vt:lpstr>
      <vt:lpstr>Office Theme</vt:lpstr>
      <vt:lpstr>PowerPoint Presentation</vt:lpstr>
      <vt:lpstr>PowerPoint Presentation</vt:lpstr>
      <vt:lpstr>HOW TO GET INVOLVED </vt:lpstr>
      <vt:lpstr>HOW TO BECOME AN ADVOCATE </vt:lpstr>
      <vt:lpstr>PowerPoint Presentation</vt:lpstr>
      <vt:lpstr>PowerPoint Presentation</vt:lpstr>
      <vt:lpstr>PowerPoint Presentation</vt:lpstr>
      <vt:lpstr>CREATE A CHALLENGE </vt:lpstr>
      <vt:lpstr>GET SOCIAL!  Follow us on social and spread awareness of #SeahawkMarketplace! Tag us on Facebook, Twitter, LinkedIn, and Instagram and share using the hashtag #BrowardGives. Learn more about Seahawk Marketplace on Facebook @SeahawkOutreachServices.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Crawford</dc:creator>
  <cp:lastModifiedBy>Kristen Crawford</cp:lastModifiedBy>
  <cp:revision>19</cp:revision>
  <dcterms:created xsi:type="dcterms:W3CDTF">2022-11-08T21:31:55Z</dcterms:created>
  <dcterms:modified xsi:type="dcterms:W3CDTF">2023-04-26T18:40:43Z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2020-10-30T00:00:00Z</vt:filetime>
  </property>
  <property fmtid="{D5CDD505-2E9C-101B-9397-08002B2CF9AE}" pid="3" name="Creator">
    <vt:lpwstr>Adobe InDesign 15.1 (Windows)</vt:lpwstr>
  </property>
  <property fmtid="{D5CDD505-2E9C-101B-9397-08002B2CF9AE}" pid="4" name="LastSaved">
    <vt:filetime>2022-11-08T00:00:00Z</vt:filetime>
  </property>
  <property fmtid="{D5CDD505-2E9C-101B-9397-08002B2CF9AE}" pid="5" name="Producer">
    <vt:lpwstr>Adobe PDF Library 15.0</vt:lpwstr>
  </property>
</Properties>
</file>